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5" r:id="rId5"/>
    <p:sldMasterId id="2147483688" r:id="rId6"/>
  </p:sldMasterIdLst>
  <p:notesMasterIdLst>
    <p:notesMasterId r:id="rId25"/>
  </p:notesMasterIdLst>
  <p:sldIdLst>
    <p:sldId id="7589" r:id="rId7"/>
    <p:sldId id="2147482887" r:id="rId8"/>
    <p:sldId id="7509" r:id="rId9"/>
    <p:sldId id="298" r:id="rId10"/>
    <p:sldId id="2147482878" r:id="rId11"/>
    <p:sldId id="2147482889" r:id="rId12"/>
    <p:sldId id="2147482926" r:id="rId13"/>
    <p:sldId id="2147482924" r:id="rId14"/>
    <p:sldId id="2147482913" r:id="rId15"/>
    <p:sldId id="2147482919" r:id="rId16"/>
    <p:sldId id="2147482916" r:id="rId17"/>
    <p:sldId id="2147482917" r:id="rId18"/>
    <p:sldId id="2147482923" r:id="rId19"/>
    <p:sldId id="2578" r:id="rId20"/>
    <p:sldId id="2147482902" r:id="rId21"/>
    <p:sldId id="256" r:id="rId22"/>
    <p:sldId id="2147482920" r:id="rId23"/>
    <p:sldId id="2575" r:id="rId24"/>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9D28051-6DB1-4A86-A76E-0C3A2D072DD5}">
          <p14:sldIdLst>
            <p14:sldId id="7589"/>
            <p14:sldId id="2147482887"/>
            <p14:sldId id="7509"/>
            <p14:sldId id="298"/>
            <p14:sldId id="2147482878"/>
          </p14:sldIdLst>
        </p14:section>
        <p14:section name="Solution spaces" id="{BD1FCECC-BF05-4AFE-B237-10D9EC0A5F45}">
          <p14:sldIdLst>
            <p14:sldId id="2147482889"/>
            <p14:sldId id="2147482926"/>
            <p14:sldId id="2147482924"/>
            <p14:sldId id="2147482913"/>
            <p14:sldId id="2147482919"/>
            <p14:sldId id="2147482916"/>
            <p14:sldId id="2147482917"/>
            <p14:sldId id="2147482923"/>
          </p14:sldIdLst>
        </p14:section>
        <p14:section name="EU link" id="{E4291B0A-7598-4787-A08B-DA8AD64654BD}">
          <p14:sldIdLst>
            <p14:sldId id="2578"/>
            <p14:sldId id="2147482902"/>
            <p14:sldId id="256"/>
            <p14:sldId id="2147482920"/>
            <p14:sldId id="257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D25E31-6782-4CD0-6152-545C97028E46}" name="Dirk Halet" initials="DH" userId="S::dirk.halet@vito.be::ce970e3b-c969-47b6-83b5-4a224902182e" providerId="AD"/>
  <p188:author id="{2EB67565-40D6-9C44-8077-84AE635CAD5D}" name="Maaike Vandekerckhove" initials="MV" userId="S::maaike.vandekerckhove@vito.be::00b2f1e9-3b6f-4ee4-be4b-14511f64ed88" providerId="AD"/>
  <p188:author id="{4363FBA2-6ED1-1213-FB36-D6A6B6A17214}" name="Inge Genné" initials="IG" userId="S::inge.genne@vito.be::ce115c65-8b43-4122-b91e-07c624aa3a9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BFFF"/>
    <a:srgbClr val="1E62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4B9BF1-AB85-4214-826B-65CEC62DEAC8}" v="1499" dt="2025-12-08T07:51:06.5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88" autoAdjust="0"/>
  </p:normalViewPr>
  <p:slideViewPr>
    <p:cSldViewPr snapToGrid="0">
      <p:cViewPr varScale="1">
        <p:scale>
          <a:sx n="142" d="100"/>
          <a:sy n="142" d="100"/>
        </p:scale>
        <p:origin x="282" y="34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21" d="100"/>
          <a:sy n="121" d="100"/>
        </p:scale>
        <p:origin x="502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ge Genné" userId="ce115c65-8b43-4122-b91e-07c624aa3a91" providerId="ADAL" clId="{2795A93D-460B-402A-8A11-2A5DB01E8E99}"/>
    <pc:docChg chg="undo custSel addSld delSld modSld sldOrd delSection modSection">
      <pc:chgData name="Inge Genné" userId="ce115c65-8b43-4122-b91e-07c624aa3a91" providerId="ADAL" clId="{2795A93D-460B-402A-8A11-2A5DB01E8E99}" dt="2025-12-05T11:59:49.037" v="5011" actId="1035"/>
      <pc:docMkLst>
        <pc:docMk/>
      </pc:docMkLst>
      <pc:sldChg chg="addSp modSp mod">
        <pc:chgData name="Inge Genné" userId="ce115c65-8b43-4122-b91e-07c624aa3a91" providerId="ADAL" clId="{2795A93D-460B-402A-8A11-2A5DB01E8E99}" dt="2025-12-03T13:18:33.891" v="1309"/>
        <pc:sldMkLst>
          <pc:docMk/>
          <pc:sldMk cId="3324502245" sldId="256"/>
        </pc:sldMkLst>
        <pc:spChg chg="mod">
          <ac:chgData name="Inge Genné" userId="ce115c65-8b43-4122-b91e-07c624aa3a91" providerId="ADAL" clId="{2795A93D-460B-402A-8A11-2A5DB01E8E99}" dt="2025-12-03T13:18:14.476" v="1307" actId="1035"/>
          <ac:spMkLst>
            <pc:docMk/>
            <pc:sldMk cId="3324502245" sldId="256"/>
            <ac:spMk id="6" creationId="{E93254B1-8515-2B33-E038-FD23C50A249A}"/>
          </ac:spMkLst>
        </pc:spChg>
        <pc:spChg chg="mod">
          <ac:chgData name="Inge Genné" userId="ce115c65-8b43-4122-b91e-07c624aa3a91" providerId="ADAL" clId="{2795A93D-460B-402A-8A11-2A5DB01E8E99}" dt="2025-12-03T11:45:08.227" v="18" actId="1076"/>
          <ac:spMkLst>
            <pc:docMk/>
            <pc:sldMk cId="3324502245" sldId="256"/>
            <ac:spMk id="8" creationId="{C2AFFD85-E23C-DFC2-C387-4EA337B0379D}"/>
          </ac:spMkLst>
        </pc:spChg>
        <pc:picChg chg="add mod">
          <ac:chgData name="Inge Genné" userId="ce115c65-8b43-4122-b91e-07c624aa3a91" providerId="ADAL" clId="{2795A93D-460B-402A-8A11-2A5DB01E8E99}" dt="2025-12-03T13:18:33.891" v="1309"/>
          <ac:picMkLst>
            <pc:docMk/>
            <pc:sldMk cId="3324502245" sldId="256"/>
            <ac:picMk id="2" creationId="{94DED980-9E59-56DE-9E69-6AC5C4B58787}"/>
          </ac:picMkLst>
        </pc:picChg>
      </pc:sldChg>
      <pc:sldChg chg="add del setBg">
        <pc:chgData name="Inge Genné" userId="ce115c65-8b43-4122-b91e-07c624aa3a91" providerId="ADAL" clId="{2795A93D-460B-402A-8A11-2A5DB01E8E99}" dt="2025-12-05T11:13:30.437" v="4636" actId="2696"/>
        <pc:sldMkLst>
          <pc:docMk/>
          <pc:sldMk cId="3888795685" sldId="257"/>
        </pc:sldMkLst>
      </pc:sldChg>
      <pc:sldChg chg="add del">
        <pc:chgData name="Inge Genné" userId="ce115c65-8b43-4122-b91e-07c624aa3a91" providerId="ADAL" clId="{2795A93D-460B-402A-8A11-2A5DB01E8E99}" dt="2025-12-05T11:13:30.437" v="4636" actId="2696"/>
        <pc:sldMkLst>
          <pc:docMk/>
          <pc:sldMk cId="1875867356" sldId="267"/>
        </pc:sldMkLst>
      </pc:sldChg>
      <pc:sldChg chg="add del">
        <pc:chgData name="Inge Genné" userId="ce115c65-8b43-4122-b91e-07c624aa3a91" providerId="ADAL" clId="{2795A93D-460B-402A-8A11-2A5DB01E8E99}" dt="2025-12-05T11:13:30.437" v="4636" actId="2696"/>
        <pc:sldMkLst>
          <pc:docMk/>
          <pc:sldMk cId="3010682680" sldId="269"/>
        </pc:sldMkLst>
      </pc:sldChg>
      <pc:sldChg chg="addSp modSp ord modAnim">
        <pc:chgData name="Inge Genné" userId="ce115c65-8b43-4122-b91e-07c624aa3a91" providerId="ADAL" clId="{2795A93D-460B-402A-8A11-2A5DB01E8E99}" dt="2025-12-04T12:28:42.751" v="2034"/>
        <pc:sldMkLst>
          <pc:docMk/>
          <pc:sldMk cId="0" sldId="298"/>
        </pc:sldMkLst>
        <pc:picChg chg="add mod">
          <ac:chgData name="Inge Genné" userId="ce115c65-8b43-4122-b91e-07c624aa3a91" providerId="ADAL" clId="{2795A93D-460B-402A-8A11-2A5DB01E8E99}" dt="2025-12-03T12:29:49.066" v="451"/>
          <ac:picMkLst>
            <pc:docMk/>
            <pc:sldMk cId="0" sldId="298"/>
            <ac:picMk id="2" creationId="{13512B51-E7A9-EDC5-C3F9-F461D4BCF267}"/>
          </ac:picMkLst>
        </pc:picChg>
      </pc:sldChg>
      <pc:sldChg chg="del">
        <pc:chgData name="Inge Genné" userId="ce115c65-8b43-4122-b91e-07c624aa3a91" providerId="ADAL" clId="{2795A93D-460B-402A-8A11-2A5DB01E8E99}" dt="2025-12-05T10:23:35.632" v="3817" actId="2696"/>
        <pc:sldMkLst>
          <pc:docMk/>
          <pc:sldMk cId="3199362314" sldId="381"/>
        </pc:sldMkLst>
      </pc:sldChg>
      <pc:sldChg chg="add del">
        <pc:chgData name="Inge Genné" userId="ce115c65-8b43-4122-b91e-07c624aa3a91" providerId="ADAL" clId="{2795A93D-460B-402A-8A11-2A5DB01E8E99}" dt="2025-12-05T11:13:30.437" v="4636" actId="2696"/>
        <pc:sldMkLst>
          <pc:docMk/>
          <pc:sldMk cId="3784221233" sldId="381"/>
        </pc:sldMkLst>
      </pc:sldChg>
      <pc:sldChg chg="addSp delSp modSp mod ord delAnim modAnim">
        <pc:chgData name="Inge Genné" userId="ce115c65-8b43-4122-b91e-07c624aa3a91" providerId="ADAL" clId="{2795A93D-460B-402A-8A11-2A5DB01E8E99}" dt="2025-12-03T16:03:36.484" v="1838" actId="1076"/>
        <pc:sldMkLst>
          <pc:docMk/>
          <pc:sldMk cId="1952182221" sldId="2575"/>
        </pc:sldMkLst>
        <pc:spChg chg="mod">
          <ac:chgData name="Inge Genné" userId="ce115c65-8b43-4122-b91e-07c624aa3a91" providerId="ADAL" clId="{2795A93D-460B-402A-8A11-2A5DB01E8E99}" dt="2025-12-03T16:03:36.484" v="1838" actId="1076"/>
          <ac:spMkLst>
            <pc:docMk/>
            <pc:sldMk cId="1952182221" sldId="2575"/>
            <ac:spMk id="2" creationId="{5019E1E4-0FBC-F95D-2D9F-807BE1F54914}"/>
          </ac:spMkLst>
        </pc:spChg>
        <pc:spChg chg="mod">
          <ac:chgData name="Inge Genné" userId="ce115c65-8b43-4122-b91e-07c624aa3a91" providerId="ADAL" clId="{2795A93D-460B-402A-8A11-2A5DB01E8E99}" dt="2025-12-03T16:03:36.484" v="1838" actId="1076"/>
          <ac:spMkLst>
            <pc:docMk/>
            <pc:sldMk cId="1952182221" sldId="2575"/>
            <ac:spMk id="16" creationId="{45E3A6C6-AABE-1C25-67E7-8A4FD6475CDA}"/>
          </ac:spMkLst>
        </pc:spChg>
        <pc:picChg chg="add mod">
          <ac:chgData name="Inge Genné" userId="ce115c65-8b43-4122-b91e-07c624aa3a91" providerId="ADAL" clId="{2795A93D-460B-402A-8A11-2A5DB01E8E99}" dt="2025-12-03T16:03:26.087" v="1837"/>
          <ac:picMkLst>
            <pc:docMk/>
            <pc:sldMk cId="1952182221" sldId="2575"/>
            <ac:picMk id="3" creationId="{F2FE106B-204A-73D6-18EC-22EB2EE26AA6}"/>
          </ac:picMkLst>
        </pc:picChg>
        <pc:picChg chg="mod">
          <ac:chgData name="Inge Genné" userId="ce115c65-8b43-4122-b91e-07c624aa3a91" providerId="ADAL" clId="{2795A93D-460B-402A-8A11-2A5DB01E8E99}" dt="2025-12-03T16:03:36.484" v="1838" actId="1076"/>
          <ac:picMkLst>
            <pc:docMk/>
            <pc:sldMk cId="1952182221" sldId="2575"/>
            <ac:picMk id="24" creationId="{5EC27C8E-3F64-7CAC-BC04-BFFFEDFFB588}"/>
          </ac:picMkLst>
        </pc:picChg>
      </pc:sldChg>
      <pc:sldChg chg="addSp modSp mod">
        <pc:chgData name="Inge Genné" userId="ce115c65-8b43-4122-b91e-07c624aa3a91" providerId="ADAL" clId="{2795A93D-460B-402A-8A11-2A5DB01E8E99}" dt="2025-12-03T13:25:11.698" v="1502" actId="1076"/>
        <pc:sldMkLst>
          <pc:docMk/>
          <pc:sldMk cId="1052683589" sldId="2578"/>
        </pc:sldMkLst>
        <pc:spChg chg="mod">
          <ac:chgData name="Inge Genné" userId="ce115c65-8b43-4122-b91e-07c624aa3a91" providerId="ADAL" clId="{2795A93D-460B-402A-8A11-2A5DB01E8E99}" dt="2025-12-03T13:25:11.698" v="1502" actId="1076"/>
          <ac:spMkLst>
            <pc:docMk/>
            <pc:sldMk cId="1052683589" sldId="2578"/>
            <ac:spMk id="2" creationId="{4C9D9990-9592-A94E-8D8A-376B48CBCDF8}"/>
          </ac:spMkLst>
        </pc:spChg>
        <pc:graphicFrameChg chg="modGraphic">
          <ac:chgData name="Inge Genné" userId="ce115c65-8b43-4122-b91e-07c624aa3a91" providerId="ADAL" clId="{2795A93D-460B-402A-8A11-2A5DB01E8E99}" dt="2025-12-03T12:45:24.123" v="718" actId="20577"/>
          <ac:graphicFrameMkLst>
            <pc:docMk/>
            <pc:sldMk cId="1052683589" sldId="2578"/>
            <ac:graphicFrameMk id="8" creationId="{180920E8-2F53-4DA0-3235-F1B19161F418}"/>
          </ac:graphicFrameMkLst>
        </pc:graphicFrameChg>
        <pc:picChg chg="add mod">
          <ac:chgData name="Inge Genné" userId="ce115c65-8b43-4122-b91e-07c624aa3a91" providerId="ADAL" clId="{2795A93D-460B-402A-8A11-2A5DB01E8E99}" dt="2025-12-03T13:18:29.768" v="1308"/>
          <ac:picMkLst>
            <pc:docMk/>
            <pc:sldMk cId="1052683589" sldId="2578"/>
            <ac:picMk id="3" creationId="{6EB7E794-60BC-F2A1-07F8-91C5C504E742}"/>
          </ac:picMkLst>
        </pc:picChg>
        <pc:picChg chg="mod">
          <ac:chgData name="Inge Genné" userId="ce115c65-8b43-4122-b91e-07c624aa3a91" providerId="ADAL" clId="{2795A93D-460B-402A-8A11-2A5DB01E8E99}" dt="2025-12-03T12:45:08.678" v="711" actId="1038"/>
          <ac:picMkLst>
            <pc:docMk/>
            <pc:sldMk cId="1052683589" sldId="2578"/>
            <ac:picMk id="13" creationId="{8BEEA697-2F39-D97D-4196-8437AEEE758E}"/>
          </ac:picMkLst>
        </pc:picChg>
      </pc:sldChg>
      <pc:sldChg chg="addSp modSp ord">
        <pc:chgData name="Inge Genné" userId="ce115c65-8b43-4122-b91e-07c624aa3a91" providerId="ADAL" clId="{2795A93D-460B-402A-8A11-2A5DB01E8E99}" dt="2025-12-03T12:33:10.738" v="486"/>
        <pc:sldMkLst>
          <pc:docMk/>
          <pc:sldMk cId="871211046" sldId="7509"/>
        </pc:sldMkLst>
        <pc:picChg chg="add mod">
          <ac:chgData name="Inge Genné" userId="ce115c65-8b43-4122-b91e-07c624aa3a91" providerId="ADAL" clId="{2795A93D-460B-402A-8A11-2A5DB01E8E99}" dt="2025-12-03T12:30:13.807" v="453"/>
          <ac:picMkLst>
            <pc:docMk/>
            <pc:sldMk cId="871211046" sldId="7509"/>
            <ac:picMk id="2" creationId="{6C62FFF0-B4C1-6FF7-4701-122C949824E7}"/>
          </ac:picMkLst>
        </pc:picChg>
      </pc:sldChg>
      <pc:sldChg chg="addSp delSp modSp mod modShow">
        <pc:chgData name="Inge Genné" userId="ce115c65-8b43-4122-b91e-07c624aa3a91" providerId="ADAL" clId="{2795A93D-460B-402A-8A11-2A5DB01E8E99}" dt="2025-12-03T12:31:23.945" v="481" actId="1076"/>
        <pc:sldMkLst>
          <pc:docMk/>
          <pc:sldMk cId="2290900459" sldId="7589"/>
        </pc:sldMkLst>
        <pc:spChg chg="mod">
          <ac:chgData name="Inge Genné" userId="ce115c65-8b43-4122-b91e-07c624aa3a91" providerId="ADAL" clId="{2795A93D-460B-402A-8A11-2A5DB01E8E99}" dt="2025-12-03T12:31:04.997" v="476" actId="1076"/>
          <ac:spMkLst>
            <pc:docMk/>
            <pc:sldMk cId="2290900459" sldId="7589"/>
            <ac:spMk id="15" creationId="{39EA22F0-AC34-A69C-2CB0-B5F0B2515346}"/>
          </ac:spMkLst>
        </pc:spChg>
        <pc:picChg chg="mod">
          <ac:chgData name="Inge Genné" userId="ce115c65-8b43-4122-b91e-07c624aa3a91" providerId="ADAL" clId="{2795A93D-460B-402A-8A11-2A5DB01E8E99}" dt="2025-12-03T12:31:23.945" v="481" actId="1076"/>
          <ac:picMkLst>
            <pc:docMk/>
            <pc:sldMk cId="2290900459" sldId="7589"/>
            <ac:picMk id="13" creationId="{4FD60229-5129-05B4-1542-916BB40CB664}"/>
          </ac:picMkLst>
        </pc:picChg>
        <pc:picChg chg="add mod">
          <ac:chgData name="Inge Genné" userId="ce115c65-8b43-4122-b91e-07c624aa3a91" providerId="ADAL" clId="{2795A93D-460B-402A-8A11-2A5DB01E8E99}" dt="2025-12-03T12:29:43.391" v="450" actId="14100"/>
          <ac:picMkLst>
            <pc:docMk/>
            <pc:sldMk cId="2290900459" sldId="7589"/>
            <ac:picMk id="1026" creationId="{13538778-F000-DA65-398B-EA4C46DEA782}"/>
          </ac:picMkLst>
        </pc:picChg>
      </pc:sldChg>
      <pc:sldChg chg="delSp modSp add del mod setBg">
        <pc:chgData name="Inge Genné" userId="ce115c65-8b43-4122-b91e-07c624aa3a91" providerId="ADAL" clId="{2795A93D-460B-402A-8A11-2A5DB01E8E99}" dt="2025-12-04T12:54:50.725" v="2136" actId="47"/>
        <pc:sldMkLst>
          <pc:docMk/>
          <pc:sldMk cId="1430063819" sldId="2147378635"/>
        </pc:sldMkLst>
      </pc:sldChg>
      <pc:sldChg chg="addSp delSp modSp mod ord modAnim">
        <pc:chgData name="Inge Genné" userId="ce115c65-8b43-4122-b91e-07c624aa3a91" providerId="ADAL" clId="{2795A93D-460B-402A-8A11-2A5DB01E8E99}" dt="2025-12-05T10:52:58.801" v="4086" actId="1076"/>
        <pc:sldMkLst>
          <pc:docMk/>
          <pc:sldMk cId="461129566" sldId="2147482878"/>
        </pc:sldMkLst>
        <pc:spChg chg="mod">
          <ac:chgData name="Inge Genné" userId="ce115c65-8b43-4122-b91e-07c624aa3a91" providerId="ADAL" clId="{2795A93D-460B-402A-8A11-2A5DB01E8E99}" dt="2025-12-03T12:33:42.405" v="528" actId="1035"/>
          <ac:spMkLst>
            <pc:docMk/>
            <pc:sldMk cId="461129566" sldId="2147482878"/>
            <ac:spMk id="2" creationId="{EACF4796-3A58-4147-2A29-0A7589F7DB57}"/>
          </ac:spMkLst>
        </pc:spChg>
        <pc:spChg chg="mod">
          <ac:chgData name="Inge Genné" userId="ce115c65-8b43-4122-b91e-07c624aa3a91" providerId="ADAL" clId="{2795A93D-460B-402A-8A11-2A5DB01E8E99}" dt="2025-12-03T12:28:09.353" v="439" actId="1076"/>
          <ac:spMkLst>
            <pc:docMk/>
            <pc:sldMk cId="461129566" sldId="2147482878"/>
            <ac:spMk id="6" creationId="{160E254F-4495-92B2-0543-70CE32AEA60F}"/>
          </ac:spMkLst>
        </pc:spChg>
        <pc:spChg chg="mod">
          <ac:chgData name="Inge Genné" userId="ce115c65-8b43-4122-b91e-07c624aa3a91" providerId="ADAL" clId="{2795A93D-460B-402A-8A11-2A5DB01E8E99}" dt="2025-12-05T08:13:00.567" v="2754" actId="164"/>
          <ac:spMkLst>
            <pc:docMk/>
            <pc:sldMk cId="461129566" sldId="2147482878"/>
            <ac:spMk id="9" creationId="{5E68B20F-15E5-86E0-5133-69D0CDC5AE29}"/>
          </ac:spMkLst>
        </pc:spChg>
        <pc:spChg chg="mod">
          <ac:chgData name="Inge Genné" userId="ce115c65-8b43-4122-b91e-07c624aa3a91" providerId="ADAL" clId="{2795A93D-460B-402A-8A11-2A5DB01E8E99}" dt="2025-12-03T12:43:26.979" v="697" actId="1076"/>
          <ac:spMkLst>
            <pc:docMk/>
            <pc:sldMk cId="461129566" sldId="2147482878"/>
            <ac:spMk id="12" creationId="{A04B051A-2B6A-8A3E-79BA-355F13515BB6}"/>
          </ac:spMkLst>
        </pc:spChg>
        <pc:spChg chg="mod">
          <ac:chgData name="Inge Genné" userId="ce115c65-8b43-4122-b91e-07c624aa3a91" providerId="ADAL" clId="{2795A93D-460B-402A-8A11-2A5DB01E8E99}" dt="2025-12-03T12:33:42.405" v="528" actId="1035"/>
          <ac:spMkLst>
            <pc:docMk/>
            <pc:sldMk cId="461129566" sldId="2147482878"/>
            <ac:spMk id="16" creationId="{1AA31B99-4D38-127C-D597-DCAECB1E6E16}"/>
          </ac:spMkLst>
        </pc:spChg>
        <pc:grpChg chg="add mod">
          <ac:chgData name="Inge Genné" userId="ce115c65-8b43-4122-b91e-07c624aa3a91" providerId="ADAL" clId="{2795A93D-460B-402A-8A11-2A5DB01E8E99}" dt="2025-12-05T10:52:58.801" v="4086" actId="1076"/>
          <ac:grpSpMkLst>
            <pc:docMk/>
            <pc:sldMk cId="461129566" sldId="2147482878"/>
            <ac:grpSpMk id="3" creationId="{3A47862D-FDAE-19FA-832E-6BE47EEBC284}"/>
          </ac:grpSpMkLst>
        </pc:grpChg>
        <pc:picChg chg="add mod">
          <ac:chgData name="Inge Genné" userId="ce115c65-8b43-4122-b91e-07c624aa3a91" providerId="ADAL" clId="{2795A93D-460B-402A-8A11-2A5DB01E8E99}" dt="2025-12-03T12:43:14.640" v="694" actId="1076"/>
          <ac:picMkLst>
            <pc:docMk/>
            <pc:sldMk cId="461129566" sldId="2147482878"/>
            <ac:picMk id="4" creationId="{79424A89-371C-21A6-00B9-43713B3CC92D}"/>
          </ac:picMkLst>
        </pc:picChg>
        <pc:picChg chg="add mod">
          <ac:chgData name="Inge Genné" userId="ce115c65-8b43-4122-b91e-07c624aa3a91" providerId="ADAL" clId="{2795A93D-460B-402A-8A11-2A5DB01E8E99}" dt="2025-12-03T12:30:10.897" v="452"/>
          <ac:picMkLst>
            <pc:docMk/>
            <pc:sldMk cId="461129566" sldId="2147482878"/>
            <ac:picMk id="5" creationId="{5A13DA38-6810-4056-8559-F1E3B1195B2A}"/>
          </ac:picMkLst>
        </pc:picChg>
        <pc:picChg chg="mod">
          <ac:chgData name="Inge Genné" userId="ce115c65-8b43-4122-b91e-07c624aa3a91" providerId="ADAL" clId="{2795A93D-460B-402A-8A11-2A5DB01E8E99}" dt="2025-12-05T08:13:00.567" v="2754" actId="164"/>
          <ac:picMkLst>
            <pc:docMk/>
            <pc:sldMk cId="461129566" sldId="2147482878"/>
            <ac:picMk id="8" creationId="{5A114191-FB95-B3E6-243A-6AA35002BE0B}"/>
          </ac:picMkLst>
        </pc:picChg>
        <pc:picChg chg="mod">
          <ac:chgData name="Inge Genné" userId="ce115c65-8b43-4122-b91e-07c624aa3a91" providerId="ADAL" clId="{2795A93D-460B-402A-8A11-2A5DB01E8E99}" dt="2025-12-03T12:33:42.405" v="528" actId="1035"/>
          <ac:picMkLst>
            <pc:docMk/>
            <pc:sldMk cId="461129566" sldId="2147482878"/>
            <ac:picMk id="290" creationId="{260E333A-7224-63D8-6143-FB918F940C68}"/>
          </ac:picMkLst>
        </pc:picChg>
      </pc:sldChg>
      <pc:sldChg chg="addSp delSp modSp mod ord delAnim modAnim">
        <pc:chgData name="Inge Genné" userId="ce115c65-8b43-4122-b91e-07c624aa3a91" providerId="ADAL" clId="{2795A93D-460B-402A-8A11-2A5DB01E8E99}" dt="2025-12-03T12:29:37.835" v="449" actId="14100"/>
        <pc:sldMkLst>
          <pc:docMk/>
          <pc:sldMk cId="2440627895" sldId="2147482887"/>
        </pc:sldMkLst>
        <pc:spChg chg="mod">
          <ac:chgData name="Inge Genné" userId="ce115c65-8b43-4122-b91e-07c624aa3a91" providerId="ADAL" clId="{2795A93D-460B-402A-8A11-2A5DB01E8E99}" dt="2025-12-03T12:27:29.673" v="434" actId="1076"/>
          <ac:spMkLst>
            <pc:docMk/>
            <pc:sldMk cId="2440627895" sldId="2147482887"/>
            <ac:spMk id="16" creationId="{65A3C3F0-EED0-4C9B-A6A8-2175F8F3CB8B}"/>
          </ac:spMkLst>
        </pc:spChg>
        <pc:picChg chg="add mod">
          <ac:chgData name="Inge Genné" userId="ce115c65-8b43-4122-b91e-07c624aa3a91" providerId="ADAL" clId="{2795A93D-460B-402A-8A11-2A5DB01E8E99}" dt="2025-12-03T12:29:37.835" v="449" actId="14100"/>
          <ac:picMkLst>
            <pc:docMk/>
            <pc:sldMk cId="2440627895" sldId="2147482887"/>
            <ac:picMk id="3" creationId="{82D45639-8066-E02D-C095-6C22D6FCD2D0}"/>
          </ac:picMkLst>
        </pc:picChg>
        <pc:picChg chg="mod">
          <ac:chgData name="Inge Genné" userId="ce115c65-8b43-4122-b91e-07c624aa3a91" providerId="ADAL" clId="{2795A93D-460B-402A-8A11-2A5DB01E8E99}" dt="2025-12-03T12:25:45.681" v="395" actId="1076"/>
          <ac:picMkLst>
            <pc:docMk/>
            <pc:sldMk cId="2440627895" sldId="2147482887"/>
            <ac:picMk id="5" creationId="{00000000-0000-0000-0000-000000000000}"/>
          </ac:picMkLst>
        </pc:picChg>
        <pc:picChg chg="add mod">
          <ac:chgData name="Inge Genné" userId="ce115c65-8b43-4122-b91e-07c624aa3a91" providerId="ADAL" clId="{2795A93D-460B-402A-8A11-2A5DB01E8E99}" dt="2025-12-03T12:25:23.015" v="390" actId="1076"/>
          <ac:picMkLst>
            <pc:docMk/>
            <pc:sldMk cId="2440627895" sldId="2147482887"/>
            <ac:picMk id="8" creationId="{B2AFC76F-D49B-6A48-B339-95EC49786C83}"/>
          </ac:picMkLst>
        </pc:picChg>
      </pc:sldChg>
      <pc:sldChg chg="add del setBg">
        <pc:chgData name="Inge Genné" userId="ce115c65-8b43-4122-b91e-07c624aa3a91" providerId="ADAL" clId="{2795A93D-460B-402A-8A11-2A5DB01E8E99}" dt="2025-12-05T11:13:30.437" v="4636" actId="2696"/>
        <pc:sldMkLst>
          <pc:docMk/>
          <pc:sldMk cId="4240668531" sldId="2147482888"/>
        </pc:sldMkLst>
      </pc:sldChg>
      <pc:sldChg chg="addSp delSp modSp mod delAnim modAnim">
        <pc:chgData name="Inge Genné" userId="ce115c65-8b43-4122-b91e-07c624aa3a91" providerId="ADAL" clId="{2795A93D-460B-402A-8A11-2A5DB01E8E99}" dt="2025-12-05T10:25:06.763" v="3821"/>
        <pc:sldMkLst>
          <pc:docMk/>
          <pc:sldMk cId="2481257017" sldId="2147482889"/>
        </pc:sldMkLst>
        <pc:spChg chg="mod">
          <ac:chgData name="Inge Genné" userId="ce115c65-8b43-4122-b91e-07c624aa3a91" providerId="ADAL" clId="{2795A93D-460B-402A-8A11-2A5DB01E8E99}" dt="2025-12-03T12:40:14.623" v="683" actId="20577"/>
          <ac:spMkLst>
            <pc:docMk/>
            <pc:sldMk cId="2481257017" sldId="2147482889"/>
            <ac:spMk id="2" creationId="{240CE85F-58FB-3C54-B221-061E00837041}"/>
          </ac:spMkLst>
        </pc:spChg>
        <pc:spChg chg="add mod">
          <ac:chgData name="Inge Genné" userId="ce115c65-8b43-4122-b91e-07c624aa3a91" providerId="ADAL" clId="{2795A93D-460B-402A-8A11-2A5DB01E8E99}" dt="2025-12-05T08:53:35.990" v="3292" actId="14100"/>
          <ac:spMkLst>
            <pc:docMk/>
            <pc:sldMk cId="2481257017" sldId="2147482889"/>
            <ac:spMk id="7" creationId="{8602D238-4191-315E-6905-08135BD8A15C}"/>
          </ac:spMkLst>
        </pc:spChg>
        <pc:spChg chg="add mod">
          <ac:chgData name="Inge Genné" userId="ce115c65-8b43-4122-b91e-07c624aa3a91" providerId="ADAL" clId="{2795A93D-460B-402A-8A11-2A5DB01E8E99}" dt="2025-12-03T16:04:38.054" v="1854" actId="14100"/>
          <ac:spMkLst>
            <pc:docMk/>
            <pc:sldMk cId="2481257017" sldId="2147482889"/>
            <ac:spMk id="8" creationId="{EEF170E8-B146-A8D4-B992-1444E59DC038}"/>
          </ac:spMkLst>
        </pc:spChg>
        <pc:spChg chg="add mod">
          <ac:chgData name="Inge Genné" userId="ce115c65-8b43-4122-b91e-07c624aa3a91" providerId="ADAL" clId="{2795A93D-460B-402A-8A11-2A5DB01E8E99}" dt="2025-12-03T16:05:26.860" v="1891" actId="1076"/>
          <ac:spMkLst>
            <pc:docMk/>
            <pc:sldMk cId="2481257017" sldId="2147482889"/>
            <ac:spMk id="9" creationId="{6904BD74-C1FB-CBC7-C877-666BD84B67F6}"/>
          </ac:spMkLst>
        </pc:spChg>
        <pc:spChg chg="add mod">
          <ac:chgData name="Inge Genné" userId="ce115c65-8b43-4122-b91e-07c624aa3a91" providerId="ADAL" clId="{2795A93D-460B-402A-8A11-2A5DB01E8E99}" dt="2025-12-03T16:04:49.756" v="1863" actId="14100"/>
          <ac:spMkLst>
            <pc:docMk/>
            <pc:sldMk cId="2481257017" sldId="2147482889"/>
            <ac:spMk id="10" creationId="{F23014AA-A4C4-2177-8F81-DC611A6F3902}"/>
          </ac:spMkLst>
        </pc:spChg>
        <pc:spChg chg="add mod">
          <ac:chgData name="Inge Genné" userId="ce115c65-8b43-4122-b91e-07c624aa3a91" providerId="ADAL" clId="{2795A93D-460B-402A-8A11-2A5DB01E8E99}" dt="2025-12-04T12:46:35.543" v="2096" actId="1036"/>
          <ac:spMkLst>
            <pc:docMk/>
            <pc:sldMk cId="2481257017" sldId="2147482889"/>
            <ac:spMk id="12" creationId="{EC804CC0-CE2F-A6FA-D440-4EE83A2639ED}"/>
          </ac:spMkLst>
        </pc:spChg>
        <pc:spChg chg="add mod">
          <ac:chgData name="Inge Genné" userId="ce115c65-8b43-4122-b91e-07c624aa3a91" providerId="ADAL" clId="{2795A93D-460B-402A-8A11-2A5DB01E8E99}" dt="2025-12-04T12:31:54.765" v="2084" actId="20577"/>
          <ac:spMkLst>
            <pc:docMk/>
            <pc:sldMk cId="2481257017" sldId="2147482889"/>
            <ac:spMk id="15" creationId="{77CB67A9-F538-4122-671E-E3E94D87D450}"/>
          </ac:spMkLst>
        </pc:spChg>
        <pc:spChg chg="add mod">
          <ac:chgData name="Inge Genné" userId="ce115c65-8b43-4122-b91e-07c624aa3a91" providerId="ADAL" clId="{2795A93D-460B-402A-8A11-2A5DB01E8E99}" dt="2025-12-03T13:55:58.924" v="1767" actId="6549"/>
          <ac:spMkLst>
            <pc:docMk/>
            <pc:sldMk cId="2481257017" sldId="2147482889"/>
            <ac:spMk id="17" creationId="{CA45FA8B-E07C-F26B-00E5-34900D8DE0EE}"/>
          </ac:spMkLst>
        </pc:spChg>
        <pc:picChg chg="add mod">
          <ac:chgData name="Inge Genné" userId="ce115c65-8b43-4122-b91e-07c624aa3a91" providerId="ADAL" clId="{2795A93D-460B-402A-8A11-2A5DB01E8E99}" dt="2025-12-03T12:32:56.451" v="484"/>
          <ac:picMkLst>
            <pc:docMk/>
            <pc:sldMk cId="2481257017" sldId="2147482889"/>
            <ac:picMk id="3" creationId="{8F3606EB-BDEF-17FC-D6D7-04023D0A8126}"/>
          </ac:picMkLst>
        </pc:picChg>
        <pc:picChg chg="add mod">
          <ac:chgData name="Inge Genné" userId="ce115c65-8b43-4122-b91e-07c624aa3a91" providerId="ADAL" clId="{2795A93D-460B-402A-8A11-2A5DB01E8E99}" dt="2025-12-03T12:37:05.604" v="553" actId="1076"/>
          <ac:picMkLst>
            <pc:docMk/>
            <pc:sldMk cId="2481257017" sldId="2147482889"/>
            <ac:picMk id="4" creationId="{73F85F15-ED51-386A-2481-B402D396465B}"/>
          </ac:picMkLst>
        </pc:picChg>
        <pc:picChg chg="add mod">
          <ac:chgData name="Inge Genné" userId="ce115c65-8b43-4122-b91e-07c624aa3a91" providerId="ADAL" clId="{2795A93D-460B-402A-8A11-2A5DB01E8E99}" dt="2025-12-03T13:06:53.608" v="1193" actId="1076"/>
          <ac:picMkLst>
            <pc:docMk/>
            <pc:sldMk cId="2481257017" sldId="2147482889"/>
            <ac:picMk id="5" creationId="{01BB6D0B-403E-8DB4-7369-9A0B202E6519}"/>
          </ac:picMkLst>
        </pc:picChg>
        <pc:picChg chg="add mod">
          <ac:chgData name="Inge Genné" userId="ce115c65-8b43-4122-b91e-07c624aa3a91" providerId="ADAL" clId="{2795A93D-460B-402A-8A11-2A5DB01E8E99}" dt="2025-12-03T12:39:17.512" v="668" actId="1076"/>
          <ac:picMkLst>
            <pc:docMk/>
            <pc:sldMk cId="2481257017" sldId="2147482889"/>
            <ac:picMk id="14" creationId="{0636DF49-7CED-D9B9-4B7B-B5C9C3A9FBDC}"/>
          </ac:picMkLst>
        </pc:picChg>
        <pc:picChg chg="add mod">
          <ac:chgData name="Inge Genné" userId="ce115c65-8b43-4122-b91e-07c624aa3a91" providerId="ADAL" clId="{2795A93D-460B-402A-8A11-2A5DB01E8E99}" dt="2025-12-03T13:14:11.166" v="1250" actId="1076"/>
          <ac:picMkLst>
            <pc:docMk/>
            <pc:sldMk cId="2481257017" sldId="2147482889"/>
            <ac:picMk id="16" creationId="{D79472D1-AFDC-05F2-0F71-1577A31AEACD}"/>
          </ac:picMkLst>
        </pc:picChg>
        <pc:picChg chg="add mod">
          <ac:chgData name="Inge Genné" userId="ce115c65-8b43-4122-b91e-07c624aa3a91" providerId="ADAL" clId="{2795A93D-460B-402A-8A11-2A5DB01E8E99}" dt="2025-12-03T13:16:24.477" v="1287" actId="1076"/>
          <ac:picMkLst>
            <pc:docMk/>
            <pc:sldMk cId="2481257017" sldId="2147482889"/>
            <ac:picMk id="18" creationId="{018D0908-903D-7388-EEB2-F49B70858DB6}"/>
          </ac:picMkLst>
        </pc:picChg>
        <pc:picChg chg="mod">
          <ac:chgData name="Inge Genné" userId="ce115c65-8b43-4122-b91e-07c624aa3a91" providerId="ADAL" clId="{2795A93D-460B-402A-8A11-2A5DB01E8E99}" dt="2025-12-03T16:05:33.882" v="1893" actId="1076"/>
          <ac:picMkLst>
            <pc:docMk/>
            <pc:sldMk cId="2481257017" sldId="2147482889"/>
            <ac:picMk id="21" creationId="{EBDDEEB7-22D0-6CA3-68E6-6110F64A0916}"/>
          </ac:picMkLst>
        </pc:picChg>
        <pc:picChg chg="mod">
          <ac:chgData name="Inge Genné" userId="ce115c65-8b43-4122-b91e-07c624aa3a91" providerId="ADAL" clId="{2795A93D-460B-402A-8A11-2A5DB01E8E99}" dt="2025-12-04T12:46:40.325" v="2098" actId="1036"/>
          <ac:picMkLst>
            <pc:docMk/>
            <pc:sldMk cId="2481257017" sldId="2147482889"/>
            <ac:picMk id="24" creationId="{4ED2E8FF-E18B-FC9A-8EC1-B3DCB50F98A7}"/>
          </ac:picMkLst>
        </pc:picChg>
      </pc:sldChg>
      <pc:sldChg chg="add del">
        <pc:chgData name="Inge Genné" userId="ce115c65-8b43-4122-b91e-07c624aa3a91" providerId="ADAL" clId="{2795A93D-460B-402A-8A11-2A5DB01E8E99}" dt="2025-12-05T11:13:30.437" v="4636" actId="2696"/>
        <pc:sldMkLst>
          <pc:docMk/>
          <pc:sldMk cId="1630905629" sldId="2147482890"/>
        </pc:sldMkLst>
      </pc:sldChg>
      <pc:sldChg chg="add del">
        <pc:chgData name="Inge Genné" userId="ce115c65-8b43-4122-b91e-07c624aa3a91" providerId="ADAL" clId="{2795A93D-460B-402A-8A11-2A5DB01E8E99}" dt="2025-12-05T11:13:30.437" v="4636" actId="2696"/>
        <pc:sldMkLst>
          <pc:docMk/>
          <pc:sldMk cId="4145911784" sldId="2147482891"/>
        </pc:sldMkLst>
      </pc:sldChg>
      <pc:sldChg chg="add del">
        <pc:chgData name="Inge Genné" userId="ce115c65-8b43-4122-b91e-07c624aa3a91" providerId="ADAL" clId="{2795A93D-460B-402A-8A11-2A5DB01E8E99}" dt="2025-12-05T11:13:30.437" v="4636" actId="2696"/>
        <pc:sldMkLst>
          <pc:docMk/>
          <pc:sldMk cId="2886134413" sldId="2147482892"/>
        </pc:sldMkLst>
      </pc:sldChg>
      <pc:sldChg chg="add del">
        <pc:chgData name="Inge Genné" userId="ce115c65-8b43-4122-b91e-07c624aa3a91" providerId="ADAL" clId="{2795A93D-460B-402A-8A11-2A5DB01E8E99}" dt="2025-12-05T11:13:30.437" v="4636" actId="2696"/>
        <pc:sldMkLst>
          <pc:docMk/>
          <pc:sldMk cId="360101417" sldId="2147482893"/>
        </pc:sldMkLst>
      </pc:sldChg>
      <pc:sldChg chg="modSp del ord">
        <pc:chgData name="Inge Genné" userId="ce115c65-8b43-4122-b91e-07c624aa3a91" providerId="ADAL" clId="{2795A93D-460B-402A-8A11-2A5DB01E8E99}" dt="2025-12-05T11:13:30.437" v="4636" actId="2696"/>
        <pc:sldMkLst>
          <pc:docMk/>
          <pc:sldMk cId="2405000702" sldId="2147482894"/>
        </pc:sldMkLst>
      </pc:sldChg>
      <pc:sldChg chg="modSp new del mod">
        <pc:chgData name="Inge Genné" userId="ce115c65-8b43-4122-b91e-07c624aa3a91" providerId="ADAL" clId="{2795A93D-460B-402A-8A11-2A5DB01E8E99}" dt="2025-12-05T11:13:30.437" v="4636" actId="2696"/>
        <pc:sldMkLst>
          <pc:docMk/>
          <pc:sldMk cId="2861246840" sldId="2147482895"/>
        </pc:sldMkLst>
      </pc:sldChg>
      <pc:sldChg chg="addSp delSp modSp add mod ord">
        <pc:chgData name="Inge Genné" userId="ce115c65-8b43-4122-b91e-07c624aa3a91" providerId="ADAL" clId="{2795A93D-460B-402A-8A11-2A5DB01E8E99}" dt="2025-12-05T11:12:13.912" v="4632" actId="1038"/>
        <pc:sldMkLst>
          <pc:docMk/>
          <pc:sldMk cId="849272879" sldId="2147482902"/>
        </pc:sldMkLst>
        <pc:spChg chg="add mod">
          <ac:chgData name="Inge Genné" userId="ce115c65-8b43-4122-b91e-07c624aa3a91" providerId="ADAL" clId="{2795A93D-460B-402A-8A11-2A5DB01E8E99}" dt="2025-12-05T09:56:40.643" v="3559" actId="1076"/>
          <ac:spMkLst>
            <pc:docMk/>
            <pc:sldMk cId="849272879" sldId="2147482902"/>
            <ac:spMk id="3" creationId="{4D1C673C-7086-2FA1-FBB8-83569FC5A14B}"/>
          </ac:spMkLst>
        </pc:spChg>
        <pc:spChg chg="add mod">
          <ac:chgData name="Inge Genné" userId="ce115c65-8b43-4122-b91e-07c624aa3a91" providerId="ADAL" clId="{2795A93D-460B-402A-8A11-2A5DB01E8E99}" dt="2025-12-05T09:56:40.643" v="3559" actId="1076"/>
          <ac:spMkLst>
            <pc:docMk/>
            <pc:sldMk cId="849272879" sldId="2147482902"/>
            <ac:spMk id="4" creationId="{9D7C8E4F-5B32-3CEC-1660-A488044C3155}"/>
          </ac:spMkLst>
        </pc:spChg>
        <pc:spChg chg="mod">
          <ac:chgData name="Inge Genné" userId="ce115c65-8b43-4122-b91e-07c624aa3a91" providerId="ADAL" clId="{2795A93D-460B-402A-8A11-2A5DB01E8E99}" dt="2025-12-05T09:58:48.673" v="3565" actId="1076"/>
          <ac:spMkLst>
            <pc:docMk/>
            <pc:sldMk cId="849272879" sldId="2147482902"/>
            <ac:spMk id="6" creationId="{5D0FF1D3-1E34-9A3B-1754-C4E1101DFB05}"/>
          </ac:spMkLst>
        </pc:spChg>
        <pc:spChg chg="mod">
          <ac:chgData name="Inge Genné" userId="ce115c65-8b43-4122-b91e-07c624aa3a91" providerId="ADAL" clId="{2795A93D-460B-402A-8A11-2A5DB01E8E99}" dt="2025-12-05T09:59:20.126" v="3587" actId="1037"/>
          <ac:spMkLst>
            <pc:docMk/>
            <pc:sldMk cId="849272879" sldId="2147482902"/>
            <ac:spMk id="7" creationId="{6B8F5F65-8DE6-155A-D47A-10CCAA64F0F7}"/>
          </ac:spMkLst>
        </pc:spChg>
        <pc:spChg chg="add mod">
          <ac:chgData name="Inge Genné" userId="ce115c65-8b43-4122-b91e-07c624aa3a91" providerId="ADAL" clId="{2795A93D-460B-402A-8A11-2A5DB01E8E99}" dt="2025-12-05T11:12:13.912" v="4632" actId="1038"/>
          <ac:spMkLst>
            <pc:docMk/>
            <pc:sldMk cId="849272879" sldId="2147482902"/>
            <ac:spMk id="8" creationId="{DC878F27-1A47-4ED2-6327-355683CE3752}"/>
          </ac:spMkLst>
        </pc:spChg>
        <pc:spChg chg="add mod">
          <ac:chgData name="Inge Genné" userId="ce115c65-8b43-4122-b91e-07c624aa3a91" providerId="ADAL" clId="{2795A93D-460B-402A-8A11-2A5DB01E8E99}" dt="2025-12-05T11:12:13.912" v="4632" actId="1038"/>
          <ac:spMkLst>
            <pc:docMk/>
            <pc:sldMk cId="849272879" sldId="2147482902"/>
            <ac:spMk id="9" creationId="{D84AA4CC-AAEA-189C-23B0-E652BD4BA656}"/>
          </ac:spMkLst>
        </pc:spChg>
        <pc:picChg chg="add mod">
          <ac:chgData name="Inge Genné" userId="ce115c65-8b43-4122-b91e-07c624aa3a91" providerId="ADAL" clId="{2795A93D-460B-402A-8A11-2A5DB01E8E99}" dt="2025-12-05T09:59:13.405" v="3586" actId="1038"/>
          <ac:picMkLst>
            <pc:docMk/>
            <pc:sldMk cId="849272879" sldId="2147482902"/>
            <ac:picMk id="2" creationId="{0EAF8042-3ADB-F610-8470-340BE892DB08}"/>
          </ac:picMkLst>
        </pc:picChg>
        <pc:picChg chg="add mod modCrop">
          <ac:chgData name="Inge Genné" userId="ce115c65-8b43-4122-b91e-07c624aa3a91" providerId="ADAL" clId="{2795A93D-460B-402A-8A11-2A5DB01E8E99}" dt="2025-12-05T11:12:13.912" v="4632" actId="1038"/>
          <ac:picMkLst>
            <pc:docMk/>
            <pc:sldMk cId="849272879" sldId="2147482902"/>
            <ac:picMk id="5" creationId="{5D2498A3-ECE9-9F92-E180-491A90E4CF46}"/>
          </ac:picMkLst>
        </pc:picChg>
        <pc:picChg chg="add mod">
          <ac:chgData name="Inge Genné" userId="ce115c65-8b43-4122-b91e-07c624aa3a91" providerId="ADAL" clId="{2795A93D-460B-402A-8A11-2A5DB01E8E99}" dt="2025-12-05T10:03:14.304" v="3677" actId="1037"/>
          <ac:picMkLst>
            <pc:docMk/>
            <pc:sldMk cId="849272879" sldId="2147482902"/>
            <ac:picMk id="1026" creationId="{C16F7460-4208-3F49-7210-7159379F8121}"/>
          </ac:picMkLst>
        </pc:picChg>
      </pc:sldChg>
      <pc:sldChg chg="add del">
        <pc:chgData name="Inge Genné" userId="ce115c65-8b43-4122-b91e-07c624aa3a91" providerId="ADAL" clId="{2795A93D-460B-402A-8A11-2A5DB01E8E99}" dt="2025-12-05T11:13:30.437" v="4636" actId="2696"/>
        <pc:sldMkLst>
          <pc:docMk/>
          <pc:sldMk cId="4166924777" sldId="2147482904"/>
        </pc:sldMkLst>
      </pc:sldChg>
      <pc:sldChg chg="add del">
        <pc:chgData name="Inge Genné" userId="ce115c65-8b43-4122-b91e-07c624aa3a91" providerId="ADAL" clId="{2795A93D-460B-402A-8A11-2A5DB01E8E99}" dt="2025-12-05T11:13:30.437" v="4636" actId="2696"/>
        <pc:sldMkLst>
          <pc:docMk/>
          <pc:sldMk cId="3465805986" sldId="2147482905"/>
        </pc:sldMkLst>
      </pc:sldChg>
      <pc:sldChg chg="add del">
        <pc:chgData name="Inge Genné" userId="ce115c65-8b43-4122-b91e-07c624aa3a91" providerId="ADAL" clId="{2795A93D-460B-402A-8A11-2A5DB01E8E99}" dt="2025-12-05T11:13:30.437" v="4636" actId="2696"/>
        <pc:sldMkLst>
          <pc:docMk/>
          <pc:sldMk cId="2046013899" sldId="2147482911"/>
        </pc:sldMkLst>
      </pc:sldChg>
      <pc:sldChg chg="addSp delSp modSp del mod modAnim">
        <pc:chgData name="Inge Genné" userId="ce115c65-8b43-4122-b91e-07c624aa3a91" providerId="ADAL" clId="{2795A93D-460B-402A-8A11-2A5DB01E8E99}" dt="2025-12-05T10:23:35.632" v="3817" actId="2696"/>
        <pc:sldMkLst>
          <pc:docMk/>
          <pc:sldMk cId="2784560178" sldId="2147482911"/>
        </pc:sldMkLst>
      </pc:sldChg>
      <pc:sldChg chg="addSp modSp del mod">
        <pc:chgData name="Inge Genné" userId="ce115c65-8b43-4122-b91e-07c624aa3a91" providerId="ADAL" clId="{2795A93D-460B-402A-8A11-2A5DB01E8E99}" dt="2025-12-05T08:17:45.144" v="2811" actId="47"/>
        <pc:sldMkLst>
          <pc:docMk/>
          <pc:sldMk cId="382119696" sldId="2147482912"/>
        </pc:sldMkLst>
      </pc:sldChg>
      <pc:sldChg chg="addSp delSp modSp mod delAnim modAnim">
        <pc:chgData name="Inge Genné" userId="ce115c65-8b43-4122-b91e-07c624aa3a91" providerId="ADAL" clId="{2795A93D-460B-402A-8A11-2A5DB01E8E99}" dt="2025-12-05T10:55:25.280" v="4119" actId="403"/>
        <pc:sldMkLst>
          <pc:docMk/>
          <pc:sldMk cId="1751913658" sldId="2147482913"/>
        </pc:sldMkLst>
        <pc:spChg chg="mod">
          <ac:chgData name="Inge Genné" userId="ce115c65-8b43-4122-b91e-07c624aa3a91" providerId="ADAL" clId="{2795A93D-460B-402A-8A11-2A5DB01E8E99}" dt="2025-12-05T10:55:25.280" v="4119" actId="403"/>
          <ac:spMkLst>
            <pc:docMk/>
            <pc:sldMk cId="1751913658" sldId="2147482913"/>
            <ac:spMk id="5" creationId="{0330ADEE-FF7D-78B6-4DF8-3A0B4021AD15}"/>
          </ac:spMkLst>
        </pc:spChg>
        <pc:spChg chg="mod">
          <ac:chgData name="Inge Genné" userId="ce115c65-8b43-4122-b91e-07c624aa3a91" providerId="ADAL" clId="{2795A93D-460B-402A-8A11-2A5DB01E8E99}" dt="2025-12-04T12:54:43.204" v="2135" actId="1076"/>
          <ac:spMkLst>
            <pc:docMk/>
            <pc:sldMk cId="1751913658" sldId="2147482913"/>
            <ac:spMk id="7" creationId="{18D15773-3A7C-1152-AACC-F0423E8B50DB}"/>
          </ac:spMkLst>
        </pc:spChg>
        <pc:spChg chg="add mod">
          <ac:chgData name="Inge Genné" userId="ce115c65-8b43-4122-b91e-07c624aa3a91" providerId="ADAL" clId="{2795A93D-460B-402A-8A11-2A5DB01E8E99}" dt="2025-12-05T08:15:57.601" v="2786" actId="1076"/>
          <ac:spMkLst>
            <pc:docMk/>
            <pc:sldMk cId="1751913658" sldId="2147482913"/>
            <ac:spMk id="11" creationId="{923E1950-3529-C47B-622C-7B1AE0AFE60C}"/>
          </ac:spMkLst>
        </pc:spChg>
        <pc:spChg chg="add mod">
          <ac:chgData name="Inge Genné" userId="ce115c65-8b43-4122-b91e-07c624aa3a91" providerId="ADAL" clId="{2795A93D-460B-402A-8A11-2A5DB01E8E99}" dt="2025-12-05T10:31:30.361" v="3981" actId="1076"/>
          <ac:spMkLst>
            <pc:docMk/>
            <pc:sldMk cId="1751913658" sldId="2147482913"/>
            <ac:spMk id="12" creationId="{A56B9B57-BF4F-6FEC-F3ED-34492EC4E35C}"/>
          </ac:spMkLst>
        </pc:spChg>
        <pc:picChg chg="mod">
          <ac:chgData name="Inge Genné" userId="ce115c65-8b43-4122-b91e-07c624aa3a91" providerId="ADAL" clId="{2795A93D-460B-402A-8A11-2A5DB01E8E99}" dt="2025-12-05T08:17:34.696" v="2810" actId="1036"/>
          <ac:picMkLst>
            <pc:docMk/>
            <pc:sldMk cId="1751913658" sldId="2147482913"/>
            <ac:picMk id="2" creationId="{6F5FC352-1936-BE25-8324-E5DCECDCACD7}"/>
          </ac:picMkLst>
        </pc:picChg>
        <pc:picChg chg="mod">
          <ac:chgData name="Inge Genné" userId="ce115c65-8b43-4122-b91e-07c624aa3a91" providerId="ADAL" clId="{2795A93D-460B-402A-8A11-2A5DB01E8E99}" dt="2025-12-04T12:52:58.203" v="2123" actId="1076"/>
          <ac:picMkLst>
            <pc:docMk/>
            <pc:sldMk cId="1751913658" sldId="2147482913"/>
            <ac:picMk id="4" creationId="{D004FF61-51DD-9ADC-8B25-E78B263B9604}"/>
          </ac:picMkLst>
        </pc:picChg>
        <pc:picChg chg="add mod">
          <ac:chgData name="Inge Genné" userId="ce115c65-8b43-4122-b91e-07c624aa3a91" providerId="ADAL" clId="{2795A93D-460B-402A-8A11-2A5DB01E8E99}" dt="2025-12-03T16:04:10.590" v="1844"/>
          <ac:picMkLst>
            <pc:docMk/>
            <pc:sldMk cId="1751913658" sldId="2147482913"/>
            <ac:picMk id="9" creationId="{C7F9E7FD-1F56-DEC1-5442-42C0A11CCD11}"/>
          </ac:picMkLst>
        </pc:picChg>
        <pc:picChg chg="add mod">
          <ac:chgData name="Inge Genné" userId="ce115c65-8b43-4122-b91e-07c624aa3a91" providerId="ADAL" clId="{2795A93D-460B-402A-8A11-2A5DB01E8E99}" dt="2025-12-05T08:17:30.224" v="2804" actId="1036"/>
          <ac:picMkLst>
            <pc:docMk/>
            <pc:sldMk cId="1751913658" sldId="2147482913"/>
            <ac:picMk id="10" creationId="{67F7B793-D1CA-1CD2-71E5-DE30FC4D49D4}"/>
          </ac:picMkLst>
        </pc:picChg>
      </pc:sldChg>
      <pc:sldChg chg="addSp delSp modSp del mod ord">
        <pc:chgData name="Inge Genné" userId="ce115c65-8b43-4122-b91e-07c624aa3a91" providerId="ADAL" clId="{2795A93D-460B-402A-8A11-2A5DB01E8E99}" dt="2025-12-04T23:55:24.495" v="2753" actId="47"/>
        <pc:sldMkLst>
          <pc:docMk/>
          <pc:sldMk cId="2221213506" sldId="2147482915"/>
        </pc:sldMkLst>
      </pc:sldChg>
      <pc:sldChg chg="addSp delSp modSp mod">
        <pc:chgData name="Inge Genné" userId="ce115c65-8b43-4122-b91e-07c624aa3a91" providerId="ADAL" clId="{2795A93D-460B-402A-8A11-2A5DB01E8E99}" dt="2025-12-05T10:58:14.619" v="4186" actId="1076"/>
        <pc:sldMkLst>
          <pc:docMk/>
          <pc:sldMk cId="3880957346" sldId="2147482916"/>
        </pc:sldMkLst>
        <pc:spChg chg="mod">
          <ac:chgData name="Inge Genné" userId="ce115c65-8b43-4122-b91e-07c624aa3a91" providerId="ADAL" clId="{2795A93D-460B-402A-8A11-2A5DB01E8E99}" dt="2025-12-05T10:57:57.626" v="4184" actId="6549"/>
          <ac:spMkLst>
            <pc:docMk/>
            <pc:sldMk cId="3880957346" sldId="2147482916"/>
            <ac:spMk id="5" creationId="{5B8DE47B-CD4C-9128-1262-B2B740BB1968}"/>
          </ac:spMkLst>
        </pc:spChg>
        <pc:spChg chg="mod">
          <ac:chgData name="Inge Genné" userId="ce115c65-8b43-4122-b91e-07c624aa3a91" providerId="ADAL" clId="{2795A93D-460B-402A-8A11-2A5DB01E8E99}" dt="2025-12-05T10:35:59.185" v="4076" actId="1037"/>
          <ac:spMkLst>
            <pc:docMk/>
            <pc:sldMk cId="3880957346" sldId="2147482916"/>
            <ac:spMk id="7" creationId="{CDE76F30-77D6-B722-F930-33621B275E1F}"/>
          </ac:spMkLst>
        </pc:spChg>
        <pc:spChg chg="mod">
          <ac:chgData name="Inge Genné" userId="ce115c65-8b43-4122-b91e-07c624aa3a91" providerId="ADAL" clId="{2795A93D-460B-402A-8A11-2A5DB01E8E99}" dt="2025-12-03T19:39:28.037" v="1972"/>
          <ac:spMkLst>
            <pc:docMk/>
            <pc:sldMk cId="3880957346" sldId="2147482916"/>
            <ac:spMk id="17" creationId="{720495EC-6B51-D073-7958-A49C339117EE}"/>
          </ac:spMkLst>
        </pc:spChg>
        <pc:spChg chg="mod">
          <ac:chgData name="Inge Genné" userId="ce115c65-8b43-4122-b91e-07c624aa3a91" providerId="ADAL" clId="{2795A93D-460B-402A-8A11-2A5DB01E8E99}" dt="2025-12-03T19:39:28.037" v="1972"/>
          <ac:spMkLst>
            <pc:docMk/>
            <pc:sldMk cId="3880957346" sldId="2147482916"/>
            <ac:spMk id="18" creationId="{A5259511-EA7B-5623-3491-70535CB89E2D}"/>
          </ac:spMkLst>
        </pc:spChg>
        <pc:spChg chg="mod">
          <ac:chgData name="Inge Genné" userId="ce115c65-8b43-4122-b91e-07c624aa3a91" providerId="ADAL" clId="{2795A93D-460B-402A-8A11-2A5DB01E8E99}" dt="2025-12-03T19:39:28.037" v="1972"/>
          <ac:spMkLst>
            <pc:docMk/>
            <pc:sldMk cId="3880957346" sldId="2147482916"/>
            <ac:spMk id="20" creationId="{F2A2314B-29E6-70FF-28FB-18B21B58DFF4}"/>
          </ac:spMkLst>
        </pc:spChg>
        <pc:spChg chg="mod">
          <ac:chgData name="Inge Genné" userId="ce115c65-8b43-4122-b91e-07c624aa3a91" providerId="ADAL" clId="{2795A93D-460B-402A-8A11-2A5DB01E8E99}" dt="2025-12-03T19:39:28.037" v="1972"/>
          <ac:spMkLst>
            <pc:docMk/>
            <pc:sldMk cId="3880957346" sldId="2147482916"/>
            <ac:spMk id="22" creationId="{4D4E7A82-A04A-4C52-3DFD-D297E7497AE2}"/>
          </ac:spMkLst>
        </pc:spChg>
        <pc:spChg chg="mod">
          <ac:chgData name="Inge Genné" userId="ce115c65-8b43-4122-b91e-07c624aa3a91" providerId="ADAL" clId="{2795A93D-460B-402A-8A11-2A5DB01E8E99}" dt="2025-12-03T19:39:28.037" v="1972"/>
          <ac:spMkLst>
            <pc:docMk/>
            <pc:sldMk cId="3880957346" sldId="2147482916"/>
            <ac:spMk id="24" creationId="{2CA65BA2-2847-9417-6D8E-2142139A7362}"/>
          </ac:spMkLst>
        </pc:spChg>
        <pc:spChg chg="mod">
          <ac:chgData name="Inge Genné" userId="ce115c65-8b43-4122-b91e-07c624aa3a91" providerId="ADAL" clId="{2795A93D-460B-402A-8A11-2A5DB01E8E99}" dt="2025-12-03T19:39:28.037" v="1972"/>
          <ac:spMkLst>
            <pc:docMk/>
            <pc:sldMk cId="3880957346" sldId="2147482916"/>
            <ac:spMk id="25" creationId="{BA0C456F-6FA0-58E2-BD2A-EA30AA72615F}"/>
          </ac:spMkLst>
        </pc:spChg>
        <pc:spChg chg="mod">
          <ac:chgData name="Inge Genné" userId="ce115c65-8b43-4122-b91e-07c624aa3a91" providerId="ADAL" clId="{2795A93D-460B-402A-8A11-2A5DB01E8E99}" dt="2025-12-03T19:39:28.037" v="1972"/>
          <ac:spMkLst>
            <pc:docMk/>
            <pc:sldMk cId="3880957346" sldId="2147482916"/>
            <ac:spMk id="26" creationId="{175DF1B5-8496-0AA4-32A0-9E92A6EE7203}"/>
          </ac:spMkLst>
        </pc:spChg>
        <pc:spChg chg="mod">
          <ac:chgData name="Inge Genné" userId="ce115c65-8b43-4122-b91e-07c624aa3a91" providerId="ADAL" clId="{2795A93D-460B-402A-8A11-2A5DB01E8E99}" dt="2025-12-03T19:39:28.037" v="1972"/>
          <ac:spMkLst>
            <pc:docMk/>
            <pc:sldMk cId="3880957346" sldId="2147482916"/>
            <ac:spMk id="27" creationId="{4A822905-388E-0AE6-0B0B-52D008B4ACA6}"/>
          </ac:spMkLst>
        </pc:spChg>
        <pc:spChg chg="mod">
          <ac:chgData name="Inge Genné" userId="ce115c65-8b43-4122-b91e-07c624aa3a91" providerId="ADAL" clId="{2795A93D-460B-402A-8A11-2A5DB01E8E99}" dt="2025-12-03T19:39:28.037" v="1972"/>
          <ac:spMkLst>
            <pc:docMk/>
            <pc:sldMk cId="3880957346" sldId="2147482916"/>
            <ac:spMk id="31" creationId="{9F607758-6598-4E0F-D476-39F690B06BC3}"/>
          </ac:spMkLst>
        </pc:spChg>
        <pc:grpChg chg="mod">
          <ac:chgData name="Inge Genné" userId="ce115c65-8b43-4122-b91e-07c624aa3a91" providerId="ADAL" clId="{2795A93D-460B-402A-8A11-2A5DB01E8E99}" dt="2025-12-05T08:48:12.705" v="3072" actId="14100"/>
          <ac:grpSpMkLst>
            <pc:docMk/>
            <pc:sldMk cId="3880957346" sldId="2147482916"/>
            <ac:grpSpMk id="2" creationId="{A3A8C3A8-BFEB-BC3C-75D3-C132636E3346}"/>
          </ac:grpSpMkLst>
        </pc:grpChg>
        <pc:picChg chg="add mod">
          <ac:chgData name="Inge Genné" userId="ce115c65-8b43-4122-b91e-07c624aa3a91" providerId="ADAL" clId="{2795A93D-460B-402A-8A11-2A5DB01E8E99}" dt="2025-12-03T16:04:04.044" v="1842"/>
          <ac:picMkLst>
            <pc:docMk/>
            <pc:sldMk cId="3880957346" sldId="2147482916"/>
            <ac:picMk id="9" creationId="{28349B8D-6CED-57BF-AC87-488C548DB905}"/>
          </ac:picMkLst>
        </pc:picChg>
        <pc:picChg chg="mod">
          <ac:chgData name="Inge Genné" userId="ce115c65-8b43-4122-b91e-07c624aa3a91" providerId="ADAL" clId="{2795A93D-460B-402A-8A11-2A5DB01E8E99}" dt="2025-12-05T10:36:50.523" v="4078" actId="1076"/>
          <ac:picMkLst>
            <pc:docMk/>
            <pc:sldMk cId="3880957346" sldId="2147482916"/>
            <ac:picMk id="10" creationId="{07330626-704E-1281-8D9E-5E33BEBCCF06}"/>
          </ac:picMkLst>
        </pc:picChg>
        <pc:picChg chg="mod">
          <ac:chgData name="Inge Genné" userId="ce115c65-8b43-4122-b91e-07c624aa3a91" providerId="ADAL" clId="{2795A93D-460B-402A-8A11-2A5DB01E8E99}" dt="2025-12-03T19:39:28.037" v="1972"/>
          <ac:picMkLst>
            <pc:docMk/>
            <pc:sldMk cId="3880957346" sldId="2147482916"/>
            <ac:picMk id="12" creationId="{45A7782F-1BF8-B111-FA71-1A367C16FD41}"/>
          </ac:picMkLst>
        </pc:picChg>
        <pc:picChg chg="mod">
          <ac:chgData name="Inge Genné" userId="ce115c65-8b43-4122-b91e-07c624aa3a91" providerId="ADAL" clId="{2795A93D-460B-402A-8A11-2A5DB01E8E99}" dt="2025-12-05T10:58:14.619" v="4186" actId="1076"/>
          <ac:picMkLst>
            <pc:docMk/>
            <pc:sldMk cId="3880957346" sldId="2147482916"/>
            <ac:picMk id="32" creationId="{58968807-77FB-AAEA-CF25-73C705DD33F3}"/>
          </ac:picMkLst>
        </pc:picChg>
      </pc:sldChg>
      <pc:sldChg chg="addSp delSp modSp mod modShow">
        <pc:chgData name="Inge Genné" userId="ce115c65-8b43-4122-b91e-07c624aa3a91" providerId="ADAL" clId="{2795A93D-460B-402A-8A11-2A5DB01E8E99}" dt="2025-12-05T11:05:31.573" v="4598" actId="20577"/>
        <pc:sldMkLst>
          <pc:docMk/>
          <pc:sldMk cId="671302010" sldId="2147482917"/>
        </pc:sldMkLst>
        <pc:spChg chg="mod">
          <ac:chgData name="Inge Genné" userId="ce115c65-8b43-4122-b91e-07c624aa3a91" providerId="ADAL" clId="{2795A93D-460B-402A-8A11-2A5DB01E8E99}" dt="2025-12-05T11:05:31.573" v="4598" actId="20577"/>
          <ac:spMkLst>
            <pc:docMk/>
            <pc:sldMk cId="671302010" sldId="2147482917"/>
            <ac:spMk id="5" creationId="{CAD5F54C-E504-F999-55B7-BCF145A829CE}"/>
          </ac:spMkLst>
        </pc:spChg>
        <pc:spChg chg="mod">
          <ac:chgData name="Inge Genné" userId="ce115c65-8b43-4122-b91e-07c624aa3a91" providerId="ADAL" clId="{2795A93D-460B-402A-8A11-2A5DB01E8E99}" dt="2025-12-05T11:03:57.641" v="4459" actId="1035"/>
          <ac:spMkLst>
            <pc:docMk/>
            <pc:sldMk cId="671302010" sldId="2147482917"/>
            <ac:spMk id="7" creationId="{7C1EC3FC-C5D1-5811-A36D-E49BF8921CBE}"/>
          </ac:spMkLst>
        </pc:spChg>
        <pc:picChg chg="mod">
          <ac:chgData name="Inge Genné" userId="ce115c65-8b43-4122-b91e-07c624aa3a91" providerId="ADAL" clId="{2795A93D-460B-402A-8A11-2A5DB01E8E99}" dt="2025-12-05T10:59:29.348" v="4229" actId="14100"/>
          <ac:picMkLst>
            <pc:docMk/>
            <pc:sldMk cId="671302010" sldId="2147482917"/>
            <ac:picMk id="3" creationId="{F58FFF95-9C76-A00D-5047-48A8C76C1AFF}"/>
          </ac:picMkLst>
        </pc:picChg>
        <pc:picChg chg="mod">
          <ac:chgData name="Inge Genné" userId="ce115c65-8b43-4122-b91e-07c624aa3a91" providerId="ADAL" clId="{2795A93D-460B-402A-8A11-2A5DB01E8E99}" dt="2025-12-05T10:58:32.612" v="4190" actId="1076"/>
          <ac:picMkLst>
            <pc:docMk/>
            <pc:sldMk cId="671302010" sldId="2147482917"/>
            <ac:picMk id="9" creationId="{B70E692D-D99B-B698-F109-0109B8194F8B}"/>
          </ac:picMkLst>
        </pc:picChg>
        <pc:picChg chg="add mod">
          <ac:chgData name="Inge Genné" userId="ce115c65-8b43-4122-b91e-07c624aa3a91" providerId="ADAL" clId="{2795A93D-460B-402A-8A11-2A5DB01E8E99}" dt="2025-12-03T16:04:02.086" v="1841"/>
          <ac:picMkLst>
            <pc:docMk/>
            <pc:sldMk cId="671302010" sldId="2147482917"/>
            <ac:picMk id="10" creationId="{81E78005-AA33-9B19-FB3C-E0FC6FC9C36D}"/>
          </ac:picMkLst>
        </pc:picChg>
        <pc:picChg chg="mod modCrop">
          <ac:chgData name="Inge Genné" userId="ce115c65-8b43-4122-b91e-07c624aa3a91" providerId="ADAL" clId="{2795A93D-460B-402A-8A11-2A5DB01E8E99}" dt="2025-12-05T10:59:14.369" v="4227" actId="14100"/>
          <ac:picMkLst>
            <pc:docMk/>
            <pc:sldMk cId="671302010" sldId="2147482917"/>
            <ac:picMk id="12" creationId="{906AC442-78EA-97BD-94DA-6BDB96E60719}"/>
          </ac:picMkLst>
        </pc:picChg>
        <pc:picChg chg="add mod">
          <ac:chgData name="Inge Genné" userId="ce115c65-8b43-4122-b91e-07c624aa3a91" providerId="ADAL" clId="{2795A93D-460B-402A-8A11-2A5DB01E8E99}" dt="2025-12-05T10:58:41.896" v="4225" actId="1038"/>
          <ac:picMkLst>
            <pc:docMk/>
            <pc:sldMk cId="671302010" sldId="2147482917"/>
            <ac:picMk id="13" creationId="{1B2F7006-E8CA-7B2B-14B9-D7A29291F6B4}"/>
          </ac:picMkLst>
        </pc:picChg>
      </pc:sldChg>
      <pc:sldChg chg="addSp delSp modSp mod ord delAnim modAnim">
        <pc:chgData name="Inge Genné" userId="ce115c65-8b43-4122-b91e-07c624aa3a91" providerId="ADAL" clId="{2795A93D-460B-402A-8A11-2A5DB01E8E99}" dt="2025-12-05T11:11:05.630" v="4622" actId="1035"/>
        <pc:sldMkLst>
          <pc:docMk/>
          <pc:sldMk cId="4179632877" sldId="2147482919"/>
        </pc:sldMkLst>
        <pc:spChg chg="mod">
          <ac:chgData name="Inge Genné" userId="ce115c65-8b43-4122-b91e-07c624aa3a91" providerId="ADAL" clId="{2795A93D-460B-402A-8A11-2A5DB01E8E99}" dt="2025-12-05T10:56:22.237" v="4124" actId="404"/>
          <ac:spMkLst>
            <pc:docMk/>
            <pc:sldMk cId="4179632877" sldId="2147482919"/>
            <ac:spMk id="5" creationId="{75BF16C9-C8AA-8D57-1006-8F4C9DAA9DAB}"/>
          </ac:spMkLst>
        </pc:spChg>
        <pc:spChg chg="mod">
          <ac:chgData name="Inge Genné" userId="ce115c65-8b43-4122-b91e-07c624aa3a91" providerId="ADAL" clId="{2795A93D-460B-402A-8A11-2A5DB01E8E99}" dt="2025-12-05T10:32:25.009" v="4011" actId="1076"/>
          <ac:spMkLst>
            <pc:docMk/>
            <pc:sldMk cId="4179632877" sldId="2147482919"/>
            <ac:spMk id="7" creationId="{84FADA11-BEA0-03A1-F718-395957FBE962}"/>
          </ac:spMkLst>
        </pc:spChg>
        <pc:picChg chg="mod">
          <ac:chgData name="Inge Genné" userId="ce115c65-8b43-4122-b91e-07c624aa3a91" providerId="ADAL" clId="{2795A93D-460B-402A-8A11-2A5DB01E8E99}" dt="2025-12-05T10:56:30.273" v="4125" actId="1076"/>
          <ac:picMkLst>
            <pc:docMk/>
            <pc:sldMk cId="4179632877" sldId="2147482919"/>
            <ac:picMk id="2" creationId="{E068B9F3-2108-310B-AFFD-930886F1D83E}"/>
          </ac:picMkLst>
        </pc:picChg>
        <pc:picChg chg="mod">
          <ac:chgData name="Inge Genné" userId="ce115c65-8b43-4122-b91e-07c624aa3a91" providerId="ADAL" clId="{2795A93D-460B-402A-8A11-2A5DB01E8E99}" dt="2025-12-05T10:56:33.584" v="4126" actId="1076"/>
          <ac:picMkLst>
            <pc:docMk/>
            <pc:sldMk cId="4179632877" sldId="2147482919"/>
            <ac:picMk id="3" creationId="{EAE2EAAA-D0EA-B664-B503-978CF34D07D4}"/>
          </ac:picMkLst>
        </pc:picChg>
        <pc:picChg chg="add mod">
          <ac:chgData name="Inge Genné" userId="ce115c65-8b43-4122-b91e-07c624aa3a91" providerId="ADAL" clId="{2795A93D-460B-402A-8A11-2A5DB01E8E99}" dt="2025-12-03T16:03:59.959" v="1840"/>
          <ac:picMkLst>
            <pc:docMk/>
            <pc:sldMk cId="4179632877" sldId="2147482919"/>
            <ac:picMk id="4" creationId="{33CC600D-528E-56F9-1EBE-578A7A33E546}"/>
          </ac:picMkLst>
        </pc:picChg>
        <pc:picChg chg="add mod">
          <ac:chgData name="Inge Genné" userId="ce115c65-8b43-4122-b91e-07c624aa3a91" providerId="ADAL" clId="{2795A93D-460B-402A-8A11-2A5DB01E8E99}" dt="2025-12-05T11:11:05.630" v="4622" actId="1035"/>
          <ac:picMkLst>
            <pc:docMk/>
            <pc:sldMk cId="4179632877" sldId="2147482919"/>
            <ac:picMk id="10" creationId="{A024CEA6-0F98-8FBA-5CA4-68789E591F75}"/>
          </ac:picMkLst>
        </pc:picChg>
        <pc:picChg chg="mod ord modCrop">
          <ac:chgData name="Inge Genné" userId="ce115c65-8b43-4122-b91e-07c624aa3a91" providerId="ADAL" clId="{2795A93D-460B-402A-8A11-2A5DB01E8E99}" dt="2025-12-05T11:10:47.893" v="4611" actId="732"/>
          <ac:picMkLst>
            <pc:docMk/>
            <pc:sldMk cId="4179632877" sldId="2147482919"/>
            <ac:picMk id="12" creationId="{8B342D4E-1D6B-E131-2AF0-EE0A171C410F}"/>
          </ac:picMkLst>
        </pc:picChg>
      </pc:sldChg>
      <pc:sldChg chg="addSp modSp mod">
        <pc:chgData name="Inge Genné" userId="ce115c65-8b43-4122-b91e-07c624aa3a91" providerId="ADAL" clId="{2795A93D-460B-402A-8A11-2A5DB01E8E99}" dt="2025-12-05T11:59:49.037" v="5011" actId="1035"/>
        <pc:sldMkLst>
          <pc:docMk/>
          <pc:sldMk cId="1892796484" sldId="2147482920"/>
        </pc:sldMkLst>
        <pc:spChg chg="mod">
          <ac:chgData name="Inge Genné" userId="ce115c65-8b43-4122-b91e-07c624aa3a91" providerId="ADAL" clId="{2795A93D-460B-402A-8A11-2A5DB01E8E99}" dt="2025-12-05T11:59:49.037" v="5011" actId="1035"/>
          <ac:spMkLst>
            <pc:docMk/>
            <pc:sldMk cId="1892796484" sldId="2147482920"/>
            <ac:spMk id="5" creationId="{DB9FF9D2-FB25-50FC-6A54-E7AD1DA0461F}"/>
          </ac:spMkLst>
        </pc:spChg>
        <pc:spChg chg="mod">
          <ac:chgData name="Inge Genné" userId="ce115c65-8b43-4122-b91e-07c624aa3a91" providerId="ADAL" clId="{2795A93D-460B-402A-8A11-2A5DB01E8E99}" dt="2025-12-05T09:59:55.841" v="3640" actId="6549"/>
          <ac:spMkLst>
            <pc:docMk/>
            <pc:sldMk cId="1892796484" sldId="2147482920"/>
            <ac:spMk id="7" creationId="{E364B110-FC4E-941E-067E-5E87ED4265AE}"/>
          </ac:spMkLst>
        </pc:spChg>
        <pc:spChg chg="mod">
          <ac:chgData name="Inge Genné" userId="ce115c65-8b43-4122-b91e-07c624aa3a91" providerId="ADAL" clId="{2795A93D-460B-402A-8A11-2A5DB01E8E99}" dt="2025-12-05T11:59:40.977" v="5004" actId="122"/>
          <ac:spMkLst>
            <pc:docMk/>
            <pc:sldMk cId="1892796484" sldId="2147482920"/>
            <ac:spMk id="9" creationId="{407129DA-6F06-D6D6-8C04-A639461F2500}"/>
          </ac:spMkLst>
        </pc:spChg>
        <pc:spChg chg="mod">
          <ac:chgData name="Inge Genné" userId="ce115c65-8b43-4122-b91e-07c624aa3a91" providerId="ADAL" clId="{2795A93D-460B-402A-8A11-2A5DB01E8E99}" dt="2025-12-05T11:59:28.380" v="5003" actId="1037"/>
          <ac:spMkLst>
            <pc:docMk/>
            <pc:sldMk cId="1892796484" sldId="2147482920"/>
            <ac:spMk id="11" creationId="{DF500A66-D298-4B9B-FD76-0224E745482B}"/>
          </ac:spMkLst>
        </pc:spChg>
        <pc:spChg chg="add mod">
          <ac:chgData name="Inge Genné" userId="ce115c65-8b43-4122-b91e-07c624aa3a91" providerId="ADAL" clId="{2795A93D-460B-402A-8A11-2A5DB01E8E99}" dt="2025-12-05T11:59:14.350" v="4981" actId="1037"/>
          <ac:spMkLst>
            <pc:docMk/>
            <pc:sldMk cId="1892796484" sldId="2147482920"/>
            <ac:spMk id="15" creationId="{E30A2705-55CF-5B04-FC23-1065770826C2}"/>
          </ac:spMkLst>
        </pc:spChg>
        <pc:picChg chg="mod">
          <ac:chgData name="Inge Genné" userId="ce115c65-8b43-4122-b91e-07c624aa3a91" providerId="ADAL" clId="{2795A93D-460B-402A-8A11-2A5DB01E8E99}" dt="2025-12-05T11:59:24.477" v="4998" actId="1038"/>
          <ac:picMkLst>
            <pc:docMk/>
            <pc:sldMk cId="1892796484" sldId="2147482920"/>
            <ac:picMk id="2" creationId="{B3A80E58-8A35-7018-7006-FEFF6542F449}"/>
          </ac:picMkLst>
        </pc:picChg>
        <pc:picChg chg="mod">
          <ac:chgData name="Inge Genné" userId="ce115c65-8b43-4122-b91e-07c624aa3a91" providerId="ADAL" clId="{2795A93D-460B-402A-8A11-2A5DB01E8E99}" dt="2025-12-05T11:59:14.350" v="4981" actId="1037"/>
          <ac:picMkLst>
            <pc:docMk/>
            <pc:sldMk cId="1892796484" sldId="2147482920"/>
            <ac:picMk id="3" creationId="{9ACC47BB-AAF2-EF14-9A21-C6ACA428FF4C}"/>
          </ac:picMkLst>
        </pc:picChg>
        <pc:picChg chg="mod">
          <ac:chgData name="Inge Genné" userId="ce115c65-8b43-4122-b91e-07c624aa3a91" providerId="ADAL" clId="{2795A93D-460B-402A-8A11-2A5DB01E8E99}" dt="2025-12-05T11:59:28.380" v="5003" actId="1037"/>
          <ac:picMkLst>
            <pc:docMk/>
            <pc:sldMk cId="1892796484" sldId="2147482920"/>
            <ac:picMk id="8" creationId="{6FD67648-DA9C-A934-EAF5-0422E1E9E627}"/>
          </ac:picMkLst>
        </pc:picChg>
        <pc:picChg chg="add mod">
          <ac:chgData name="Inge Genné" userId="ce115c65-8b43-4122-b91e-07c624aa3a91" providerId="ADAL" clId="{2795A93D-460B-402A-8A11-2A5DB01E8E99}" dt="2025-12-03T16:03:45.100" v="1839"/>
          <ac:picMkLst>
            <pc:docMk/>
            <pc:sldMk cId="1892796484" sldId="2147482920"/>
            <ac:picMk id="12" creationId="{955298E1-50F5-0A68-C898-E6D87E666A97}"/>
          </ac:picMkLst>
        </pc:picChg>
        <pc:picChg chg="add mod">
          <ac:chgData name="Inge Genné" userId="ce115c65-8b43-4122-b91e-07c624aa3a91" providerId="ADAL" clId="{2795A93D-460B-402A-8A11-2A5DB01E8E99}" dt="2025-12-05T11:59:14.350" v="4981" actId="1037"/>
          <ac:picMkLst>
            <pc:docMk/>
            <pc:sldMk cId="1892796484" sldId="2147482920"/>
            <ac:picMk id="3074" creationId="{BD433BEE-C0BF-66E9-2AF3-FFA937B89722}"/>
          </ac:picMkLst>
        </pc:picChg>
      </pc:sldChg>
      <pc:sldChg chg="addSp modSp new del">
        <pc:chgData name="Inge Genné" userId="ce115c65-8b43-4122-b91e-07c624aa3a91" providerId="ADAL" clId="{2795A93D-460B-402A-8A11-2A5DB01E8E99}" dt="2025-12-05T11:13:30.437" v="4636" actId="2696"/>
        <pc:sldMkLst>
          <pc:docMk/>
          <pc:sldMk cId="3623495167" sldId="2147482921"/>
        </pc:sldMkLst>
      </pc:sldChg>
      <pc:sldChg chg="modSp">
        <pc:chgData name="Inge Genné" userId="ce115c65-8b43-4122-b91e-07c624aa3a91" providerId="ADAL" clId="{2795A93D-460B-402A-8A11-2A5DB01E8E99}" dt="2025-12-05T10:37:09.222" v="4079" actId="20577"/>
        <pc:sldMkLst>
          <pc:docMk/>
          <pc:sldMk cId="260323725" sldId="2147482923"/>
        </pc:sldMkLst>
        <pc:spChg chg="mod">
          <ac:chgData name="Inge Genné" userId="ce115c65-8b43-4122-b91e-07c624aa3a91" providerId="ADAL" clId="{2795A93D-460B-402A-8A11-2A5DB01E8E99}" dt="2025-12-05T10:37:09.222" v="4079" actId="20577"/>
          <ac:spMkLst>
            <pc:docMk/>
            <pc:sldMk cId="260323725" sldId="2147482923"/>
            <ac:spMk id="5" creationId="{86D29917-0C29-A3C9-98D0-9C222725B61A}"/>
          </ac:spMkLst>
        </pc:spChg>
      </pc:sldChg>
      <pc:sldChg chg="addSp modSp mod">
        <pc:chgData name="Inge Genné" userId="ce115c65-8b43-4122-b91e-07c624aa3a91" providerId="ADAL" clId="{2795A93D-460B-402A-8A11-2A5DB01E8E99}" dt="2025-12-05T10:32:10.323" v="4010" actId="1035"/>
        <pc:sldMkLst>
          <pc:docMk/>
          <pc:sldMk cId="2742118722" sldId="2147482924"/>
        </pc:sldMkLst>
        <pc:spChg chg="mod">
          <ac:chgData name="Inge Genné" userId="ce115c65-8b43-4122-b91e-07c624aa3a91" providerId="ADAL" clId="{2795A93D-460B-402A-8A11-2A5DB01E8E99}" dt="2025-12-05T10:32:10.323" v="4010" actId="1035"/>
          <ac:spMkLst>
            <pc:docMk/>
            <pc:sldMk cId="2742118722" sldId="2147482924"/>
            <ac:spMk id="5" creationId="{674510ED-7F09-5AA2-3F29-ADB6CC389615}"/>
          </ac:spMkLst>
        </pc:spChg>
        <pc:spChg chg="mod">
          <ac:chgData name="Inge Genné" userId="ce115c65-8b43-4122-b91e-07c624aa3a91" providerId="ADAL" clId="{2795A93D-460B-402A-8A11-2A5DB01E8E99}" dt="2025-12-05T10:32:10.323" v="4010" actId="1035"/>
          <ac:spMkLst>
            <pc:docMk/>
            <pc:sldMk cId="2742118722" sldId="2147482924"/>
            <ac:spMk id="7" creationId="{F85EE830-E51D-5235-95C3-DADBA8DB3C04}"/>
          </ac:spMkLst>
        </pc:spChg>
        <pc:picChg chg="mod">
          <ac:chgData name="Inge Genné" userId="ce115c65-8b43-4122-b91e-07c624aa3a91" providerId="ADAL" clId="{2795A93D-460B-402A-8A11-2A5DB01E8E99}" dt="2025-12-05T08:43:38.845" v="2976" actId="1035"/>
          <ac:picMkLst>
            <pc:docMk/>
            <pc:sldMk cId="2742118722" sldId="2147482924"/>
            <ac:picMk id="2050" creationId="{E0CAFE3C-0D6A-7F06-D147-7045C4184792}"/>
          </ac:picMkLst>
        </pc:picChg>
      </pc:sldChg>
      <pc:sldChg chg="addSp delSp modSp mod modAnim">
        <pc:chgData name="Inge Genné" userId="ce115c65-8b43-4122-b91e-07c624aa3a91" providerId="ADAL" clId="{2795A93D-460B-402A-8A11-2A5DB01E8E99}" dt="2025-12-05T10:54:09.159" v="4087" actId="20577"/>
        <pc:sldMkLst>
          <pc:docMk/>
          <pc:sldMk cId="634181858" sldId="2147482926"/>
        </pc:sldMkLst>
        <pc:spChg chg="mod">
          <ac:chgData name="Inge Genné" userId="ce115c65-8b43-4122-b91e-07c624aa3a91" providerId="ADAL" clId="{2795A93D-460B-402A-8A11-2A5DB01E8E99}" dt="2025-12-05T10:54:09.159" v="4087" actId="20577"/>
          <ac:spMkLst>
            <pc:docMk/>
            <pc:sldMk cId="634181858" sldId="2147482926"/>
            <ac:spMk id="5" creationId="{AE913A90-0F28-6D62-3237-3DB49593A52F}"/>
          </ac:spMkLst>
        </pc:spChg>
        <pc:spChg chg="mod">
          <ac:chgData name="Inge Genné" userId="ce115c65-8b43-4122-b91e-07c624aa3a91" providerId="ADAL" clId="{2795A93D-460B-402A-8A11-2A5DB01E8E99}" dt="2025-12-05T08:34:52.529" v="2966" actId="1076"/>
          <ac:spMkLst>
            <pc:docMk/>
            <pc:sldMk cId="634181858" sldId="2147482926"/>
            <ac:spMk id="7" creationId="{9224AAA9-D87F-DECA-5365-790FDE3420AF}"/>
          </ac:spMkLst>
        </pc:spChg>
        <pc:picChg chg="mod">
          <ac:chgData name="Inge Genné" userId="ce115c65-8b43-4122-b91e-07c624aa3a91" providerId="ADAL" clId="{2795A93D-460B-402A-8A11-2A5DB01E8E99}" dt="2025-12-05T10:22:21.076" v="3813" actId="1076"/>
          <ac:picMkLst>
            <pc:docMk/>
            <pc:sldMk cId="634181858" sldId="2147482926"/>
            <ac:picMk id="2" creationId="{82E9D34F-7581-B585-B3DB-CCDF4649754B}"/>
          </ac:picMkLst>
        </pc:picChg>
        <pc:picChg chg="add mod modCrop">
          <ac:chgData name="Inge Genné" userId="ce115c65-8b43-4122-b91e-07c624aa3a91" providerId="ADAL" clId="{2795A93D-460B-402A-8A11-2A5DB01E8E99}" dt="2025-12-05T10:21:51.371" v="3802" actId="14100"/>
          <ac:picMkLst>
            <pc:docMk/>
            <pc:sldMk cId="634181858" sldId="2147482926"/>
            <ac:picMk id="16" creationId="{202E50E0-F15C-C477-F650-C5495C4A5A9C}"/>
          </ac:picMkLst>
        </pc:picChg>
        <pc:picChg chg="add mod ord">
          <ac:chgData name="Inge Genné" userId="ce115c65-8b43-4122-b91e-07c624aa3a91" providerId="ADAL" clId="{2795A93D-460B-402A-8A11-2A5DB01E8E99}" dt="2025-12-05T10:21:57.258" v="3808" actId="1036"/>
          <ac:picMkLst>
            <pc:docMk/>
            <pc:sldMk cId="634181858" sldId="2147482926"/>
            <ac:picMk id="17" creationId="{25368BF1-E9C8-1547-5156-65723E295622}"/>
          </ac:picMkLst>
        </pc:picChg>
      </pc:sldChg>
      <pc:sldChg chg="add del">
        <pc:chgData name="Inge Genné" userId="ce115c65-8b43-4122-b91e-07c624aa3a91" providerId="ADAL" clId="{2795A93D-460B-402A-8A11-2A5DB01E8E99}" dt="2025-12-05T11:13:30.437" v="4636" actId="2696"/>
        <pc:sldMkLst>
          <pc:docMk/>
          <pc:sldMk cId="1207077583" sldId="2147482927"/>
        </pc:sldMkLst>
      </pc:sldChg>
      <pc:sldChg chg="add del mod modShow">
        <pc:chgData name="Inge Genné" userId="ce115c65-8b43-4122-b91e-07c624aa3a91" providerId="ADAL" clId="{2795A93D-460B-402A-8A11-2A5DB01E8E99}" dt="2025-12-05T10:23:35.632" v="3817" actId="2696"/>
        <pc:sldMkLst>
          <pc:docMk/>
          <pc:sldMk cId="3110777857" sldId="2147482927"/>
        </pc:sldMkLst>
      </pc:sldChg>
      <pc:sldChg chg="addSp delSp modSp del mod">
        <pc:chgData name="Inge Genné" userId="ce115c65-8b43-4122-b91e-07c624aa3a91" providerId="ADAL" clId="{2795A93D-460B-402A-8A11-2A5DB01E8E99}" dt="2025-12-05T10:23:35.632" v="3817" actId="2696"/>
        <pc:sldMkLst>
          <pc:docMk/>
          <pc:sldMk cId="1663864989" sldId="2147482928"/>
        </pc:sldMkLst>
      </pc:sldChg>
      <pc:sldChg chg="add del">
        <pc:chgData name="Inge Genné" userId="ce115c65-8b43-4122-b91e-07c624aa3a91" providerId="ADAL" clId="{2795A93D-460B-402A-8A11-2A5DB01E8E99}" dt="2025-12-05T11:13:30.437" v="4636" actId="2696"/>
        <pc:sldMkLst>
          <pc:docMk/>
          <pc:sldMk cId="3635170100" sldId="2147482928"/>
        </pc:sldMkLst>
      </pc:sldChg>
      <pc:sldMasterChg chg="delSldLayout">
        <pc:chgData name="Inge Genné" userId="ce115c65-8b43-4122-b91e-07c624aa3a91" providerId="ADAL" clId="{2795A93D-460B-402A-8A11-2A5DB01E8E99}" dt="2025-12-03T12:21:23.079" v="365" actId="2696"/>
        <pc:sldMasterMkLst>
          <pc:docMk/>
          <pc:sldMasterMk cId="127131091" sldId="2147483660"/>
        </pc:sldMasterMkLst>
      </pc:sldMasterChg>
      <pc:sldMasterChg chg="delSldLayout">
        <pc:chgData name="Inge Genné" userId="ce115c65-8b43-4122-b91e-07c624aa3a91" providerId="ADAL" clId="{2795A93D-460B-402A-8A11-2A5DB01E8E99}" dt="2025-12-04T12:54:50.725" v="2136" actId="47"/>
        <pc:sldMasterMkLst>
          <pc:docMk/>
          <pc:sldMasterMk cId="1872329553" sldId="2147483675"/>
        </pc:sldMasterMkLst>
        <pc:sldLayoutChg chg="del">
          <pc:chgData name="Inge Genné" userId="ce115c65-8b43-4122-b91e-07c624aa3a91" providerId="ADAL" clId="{2795A93D-460B-402A-8A11-2A5DB01E8E99}" dt="2025-12-04T12:54:50.725" v="2136" actId="47"/>
          <pc:sldLayoutMkLst>
            <pc:docMk/>
            <pc:sldMasterMk cId="1872329553" sldId="2147483675"/>
            <pc:sldLayoutMk cId="2376825" sldId="2147483701"/>
          </pc:sldLayoutMkLst>
        </pc:sldLayoutChg>
      </pc:sldMasterChg>
    </pc:docChg>
  </pc:docChgLst>
  <pc:docChgLst>
    <pc:chgData name="Maaike Vandekerckhove" userId="00b2f1e9-3b6f-4ee4-be4b-14511f64ed88" providerId="ADAL" clId="{069304B8-5FEC-48A4-AB5B-4301FA9E1529}"/>
    <pc:docChg chg="undo custSel addSld delSld modSld sldOrd delMainMaster modMainMaster addSection modSection modShowInfo">
      <pc:chgData name="Maaike Vandekerckhove" userId="00b2f1e9-3b6f-4ee4-be4b-14511f64ed88" providerId="ADAL" clId="{069304B8-5FEC-48A4-AB5B-4301FA9E1529}" dt="2025-12-08T07:53:42.291" v="2500" actId="6549"/>
      <pc:docMkLst>
        <pc:docMk/>
      </pc:docMkLst>
      <pc:sldChg chg="modSp add ord modTransition">
        <pc:chgData name="Maaike Vandekerckhove" userId="00b2f1e9-3b6f-4ee4-be4b-14511f64ed88" providerId="ADAL" clId="{069304B8-5FEC-48A4-AB5B-4301FA9E1529}" dt="2025-12-04T15:22:58.471" v="2197" actId="20577"/>
        <pc:sldMkLst>
          <pc:docMk/>
          <pc:sldMk cId="3324502245" sldId="256"/>
        </pc:sldMkLst>
        <pc:spChg chg="mod">
          <ac:chgData name="Maaike Vandekerckhove" userId="00b2f1e9-3b6f-4ee4-be4b-14511f64ed88" providerId="ADAL" clId="{069304B8-5FEC-48A4-AB5B-4301FA9E1529}" dt="2025-12-04T15:22:58.471" v="2197" actId="20577"/>
          <ac:spMkLst>
            <pc:docMk/>
            <pc:sldMk cId="3324502245" sldId="256"/>
            <ac:spMk id="8" creationId="{C2AFFD85-E23C-DFC2-C387-4EA337B0379D}"/>
          </ac:spMkLst>
        </pc:spChg>
      </pc:sldChg>
      <pc:sldChg chg="modTransition">
        <pc:chgData name="Maaike Vandekerckhove" userId="00b2f1e9-3b6f-4ee4-be4b-14511f64ed88" providerId="ADAL" clId="{069304B8-5FEC-48A4-AB5B-4301FA9E1529}" dt="2025-12-04T15:21:13.848" v="2192"/>
        <pc:sldMkLst>
          <pc:docMk/>
          <pc:sldMk cId="3888795685" sldId="257"/>
        </pc:sldMkLst>
      </pc:sldChg>
      <pc:sldChg chg="modTransition">
        <pc:chgData name="Maaike Vandekerckhove" userId="00b2f1e9-3b6f-4ee4-be4b-14511f64ed88" providerId="ADAL" clId="{069304B8-5FEC-48A4-AB5B-4301FA9E1529}" dt="2025-12-04T15:21:13.848" v="2192"/>
        <pc:sldMkLst>
          <pc:docMk/>
          <pc:sldMk cId="1875867356" sldId="267"/>
        </pc:sldMkLst>
      </pc:sldChg>
      <pc:sldChg chg="modTransition">
        <pc:chgData name="Maaike Vandekerckhove" userId="00b2f1e9-3b6f-4ee4-be4b-14511f64ed88" providerId="ADAL" clId="{069304B8-5FEC-48A4-AB5B-4301FA9E1529}" dt="2025-12-04T15:21:13.848" v="2192"/>
        <pc:sldMkLst>
          <pc:docMk/>
          <pc:sldMk cId="3010682680" sldId="269"/>
        </pc:sldMkLst>
      </pc:sldChg>
      <pc:sldChg chg="modSp add mod modTransition">
        <pc:chgData name="Maaike Vandekerckhove" userId="00b2f1e9-3b6f-4ee4-be4b-14511f64ed88" providerId="ADAL" clId="{069304B8-5FEC-48A4-AB5B-4301FA9E1529}" dt="2025-12-04T15:21:13.848" v="2192"/>
        <pc:sldMkLst>
          <pc:docMk/>
          <pc:sldMk cId="0" sldId="298"/>
        </pc:sldMkLst>
        <pc:spChg chg="mod">
          <ac:chgData name="Maaike Vandekerckhove" userId="00b2f1e9-3b6f-4ee4-be4b-14511f64ed88" providerId="ADAL" clId="{069304B8-5FEC-48A4-AB5B-4301FA9E1529}" dt="2025-12-03T14:25:44.423" v="1078" actId="1076"/>
          <ac:spMkLst>
            <pc:docMk/>
            <pc:sldMk cId="0" sldId="298"/>
            <ac:spMk id="548" creationId="{00000000-0000-0000-0000-000000000000}"/>
          </ac:spMkLst>
        </pc:spChg>
      </pc:sldChg>
      <pc:sldChg chg="addSp delSp modSp add del mod ord modTransition addAnim delAnim modAnim modNotesTx">
        <pc:chgData name="Maaike Vandekerckhove" userId="00b2f1e9-3b6f-4ee4-be4b-14511f64ed88" providerId="ADAL" clId="{069304B8-5FEC-48A4-AB5B-4301FA9E1529}" dt="2025-12-08T07:53:42.291" v="2500" actId="6549"/>
        <pc:sldMkLst>
          <pc:docMk/>
          <pc:sldMk cId="1952182221" sldId="2575"/>
        </pc:sldMkLst>
        <pc:spChg chg="mod">
          <ac:chgData name="Maaike Vandekerckhove" userId="00b2f1e9-3b6f-4ee4-be4b-14511f64ed88" providerId="ADAL" clId="{069304B8-5FEC-48A4-AB5B-4301FA9E1529}" dt="2025-12-05T11:15:54.612" v="2351" actId="313"/>
          <ac:spMkLst>
            <pc:docMk/>
            <pc:sldMk cId="1952182221" sldId="2575"/>
            <ac:spMk id="2" creationId="{5019E1E4-0FBC-F95D-2D9F-807BE1F54914}"/>
          </ac:spMkLst>
        </pc:spChg>
        <pc:spChg chg="add mod">
          <ac:chgData name="Maaike Vandekerckhove" userId="00b2f1e9-3b6f-4ee4-be4b-14511f64ed88" providerId="ADAL" clId="{069304B8-5FEC-48A4-AB5B-4301FA9E1529}" dt="2025-12-04T14:57:20.119" v="2147" actId="1076"/>
          <ac:spMkLst>
            <pc:docMk/>
            <pc:sldMk cId="1952182221" sldId="2575"/>
            <ac:spMk id="16" creationId="{45E3A6C6-AABE-1C25-67E7-8A4FD6475CDA}"/>
          </ac:spMkLst>
        </pc:spChg>
        <pc:picChg chg="add mod">
          <ac:chgData name="Maaike Vandekerckhove" userId="00b2f1e9-3b6f-4ee4-be4b-14511f64ed88" providerId="ADAL" clId="{069304B8-5FEC-48A4-AB5B-4301FA9E1529}" dt="2025-12-04T14:59:54.478" v="2149" actId="1038"/>
          <ac:picMkLst>
            <pc:docMk/>
            <pc:sldMk cId="1952182221" sldId="2575"/>
            <ac:picMk id="15" creationId="{B181D1B4-DF40-6174-0E95-557E7BA26C80}"/>
          </ac:picMkLst>
        </pc:picChg>
        <pc:picChg chg="add mod">
          <ac:chgData name="Maaike Vandekerckhove" userId="00b2f1e9-3b6f-4ee4-be4b-14511f64ed88" providerId="ADAL" clId="{069304B8-5FEC-48A4-AB5B-4301FA9E1529}" dt="2025-12-04T14:57:20.119" v="2147" actId="1076"/>
          <ac:picMkLst>
            <pc:docMk/>
            <pc:sldMk cId="1952182221" sldId="2575"/>
            <ac:picMk id="24" creationId="{5EC27C8E-3F64-7CAC-BC04-BFFFEDFFB588}"/>
          </ac:picMkLst>
        </pc:picChg>
      </pc:sldChg>
      <pc:sldChg chg="addSp delSp modSp add mod ord modTransition setBg delAnim modAnim modNotesTx">
        <pc:chgData name="Maaike Vandekerckhove" userId="00b2f1e9-3b6f-4ee4-be4b-14511f64ed88" providerId="ADAL" clId="{069304B8-5FEC-48A4-AB5B-4301FA9E1529}" dt="2025-12-08T07:53:32.030" v="2499" actId="6549"/>
        <pc:sldMkLst>
          <pc:docMk/>
          <pc:sldMk cId="1052683589" sldId="2578"/>
        </pc:sldMkLst>
        <pc:spChg chg="mod">
          <ac:chgData name="Maaike Vandekerckhove" userId="00b2f1e9-3b6f-4ee4-be4b-14511f64ed88" providerId="ADAL" clId="{069304B8-5FEC-48A4-AB5B-4301FA9E1529}" dt="2025-11-28T13:34:27.002" v="809" actId="1076"/>
          <ac:spMkLst>
            <pc:docMk/>
            <pc:sldMk cId="1052683589" sldId="2578"/>
            <ac:spMk id="2" creationId="{4C9D9990-9592-A94E-8D8A-376B48CBCDF8}"/>
          </ac:spMkLst>
        </pc:spChg>
        <pc:spChg chg="mod ord">
          <ac:chgData name="Maaike Vandekerckhove" userId="00b2f1e9-3b6f-4ee4-be4b-14511f64ed88" providerId="ADAL" clId="{069304B8-5FEC-48A4-AB5B-4301FA9E1529}" dt="2025-12-03T14:22:07.769" v="1036" actId="1076"/>
          <ac:spMkLst>
            <pc:docMk/>
            <pc:sldMk cId="1052683589" sldId="2578"/>
            <ac:spMk id="15" creationId="{D0B952AA-C985-DF40-19AA-38A9947F99EE}"/>
          </ac:spMkLst>
        </pc:spChg>
        <pc:graphicFrameChg chg="mod modGraphic">
          <ac:chgData name="Maaike Vandekerckhove" userId="00b2f1e9-3b6f-4ee4-be4b-14511f64ed88" providerId="ADAL" clId="{069304B8-5FEC-48A4-AB5B-4301FA9E1529}" dt="2025-11-28T13:29:59.348" v="718" actId="20577"/>
          <ac:graphicFrameMkLst>
            <pc:docMk/>
            <pc:sldMk cId="1052683589" sldId="2578"/>
            <ac:graphicFrameMk id="8" creationId="{180920E8-2F53-4DA0-3235-F1B19161F418}"/>
          </ac:graphicFrameMkLst>
        </pc:graphicFrameChg>
        <pc:picChg chg="mod topLvl">
          <ac:chgData name="Maaike Vandekerckhove" userId="00b2f1e9-3b6f-4ee4-be4b-14511f64ed88" providerId="ADAL" clId="{069304B8-5FEC-48A4-AB5B-4301FA9E1529}" dt="2025-12-05T11:23:56.032" v="2381" actId="1035"/>
          <ac:picMkLst>
            <pc:docMk/>
            <pc:sldMk cId="1052683589" sldId="2578"/>
            <ac:picMk id="6" creationId="{B6189F2B-EB3C-3200-1CF8-E9EAA9BCFDFC}"/>
          </ac:picMkLst>
        </pc:picChg>
        <pc:picChg chg="add mod">
          <ac:chgData name="Maaike Vandekerckhove" userId="00b2f1e9-3b6f-4ee4-be4b-14511f64ed88" providerId="ADAL" clId="{069304B8-5FEC-48A4-AB5B-4301FA9E1529}" dt="2025-11-28T13:34:28.924" v="810" actId="1076"/>
          <ac:picMkLst>
            <pc:docMk/>
            <pc:sldMk cId="1052683589" sldId="2578"/>
            <ac:picMk id="13" creationId="{8BEEA697-2F39-D97D-4196-8437AEEE758E}"/>
          </ac:picMkLst>
        </pc:picChg>
      </pc:sldChg>
      <pc:sldChg chg="add ord modTransition">
        <pc:chgData name="Maaike Vandekerckhove" userId="00b2f1e9-3b6f-4ee4-be4b-14511f64ed88" providerId="ADAL" clId="{069304B8-5FEC-48A4-AB5B-4301FA9E1529}" dt="2025-12-08T07:42:23.858" v="2445"/>
        <pc:sldMkLst>
          <pc:docMk/>
          <pc:sldMk cId="871211046" sldId="7509"/>
        </pc:sldMkLst>
      </pc:sldChg>
      <pc:sldChg chg="addSp delSp modSp add mod modTransition delAnim modAnim modShow">
        <pc:chgData name="Maaike Vandekerckhove" userId="00b2f1e9-3b6f-4ee4-be4b-14511f64ed88" providerId="ADAL" clId="{069304B8-5FEC-48A4-AB5B-4301FA9E1529}" dt="2025-12-05T11:18:46.035" v="2360"/>
        <pc:sldMkLst>
          <pc:docMk/>
          <pc:sldMk cId="2290900459" sldId="7589"/>
        </pc:sldMkLst>
        <pc:spChg chg="add mod ord">
          <ac:chgData name="Maaike Vandekerckhove" userId="00b2f1e9-3b6f-4ee4-be4b-14511f64ed88" providerId="ADAL" clId="{069304B8-5FEC-48A4-AB5B-4301FA9E1529}" dt="2025-12-03T14:45:48.769" v="1104" actId="167"/>
          <ac:spMkLst>
            <pc:docMk/>
            <pc:sldMk cId="2290900459" sldId="7589"/>
            <ac:spMk id="7" creationId="{7841E9C0-2CA1-F472-10FF-976800E4EF72}"/>
          </ac:spMkLst>
        </pc:spChg>
        <pc:spChg chg="mod">
          <ac:chgData name="Maaike Vandekerckhove" userId="00b2f1e9-3b6f-4ee4-be4b-14511f64ed88" providerId="ADAL" clId="{069304B8-5FEC-48A4-AB5B-4301FA9E1529}" dt="2025-12-03T14:22:35.764" v="1044" actId="1076"/>
          <ac:spMkLst>
            <pc:docMk/>
            <pc:sldMk cId="2290900459" sldId="7589"/>
            <ac:spMk id="15" creationId="{39EA22F0-AC34-A69C-2CB0-B5F0B2515346}"/>
          </ac:spMkLst>
        </pc:spChg>
        <pc:picChg chg="add mod">
          <ac:chgData name="Maaike Vandekerckhove" userId="00b2f1e9-3b6f-4ee4-be4b-14511f64ed88" providerId="ADAL" clId="{069304B8-5FEC-48A4-AB5B-4301FA9E1529}" dt="2025-12-03T14:46:04.136" v="1111" actId="167"/>
          <ac:picMkLst>
            <pc:docMk/>
            <pc:sldMk cId="2290900459" sldId="7589"/>
            <ac:picMk id="3" creationId="{C406DC5E-3B67-5749-5F4E-C564197650A3}"/>
          </ac:picMkLst>
        </pc:picChg>
        <pc:picChg chg="add mod ord">
          <ac:chgData name="Maaike Vandekerckhove" userId="00b2f1e9-3b6f-4ee4-be4b-14511f64ed88" providerId="ADAL" clId="{069304B8-5FEC-48A4-AB5B-4301FA9E1529}" dt="2025-12-03T14:46:45.796" v="1188" actId="1076"/>
          <ac:picMkLst>
            <pc:docMk/>
            <pc:sldMk cId="2290900459" sldId="7589"/>
            <ac:picMk id="6" creationId="{C1A623C5-4F5D-C776-584D-FB74BC4C1B6B}"/>
          </ac:picMkLst>
        </pc:picChg>
        <pc:picChg chg="mod">
          <ac:chgData name="Maaike Vandekerckhove" userId="00b2f1e9-3b6f-4ee4-be4b-14511f64ed88" providerId="ADAL" clId="{069304B8-5FEC-48A4-AB5B-4301FA9E1529}" dt="2025-12-03T14:25:02.582" v="1071" actId="1076"/>
          <ac:picMkLst>
            <pc:docMk/>
            <pc:sldMk cId="2290900459" sldId="7589"/>
            <ac:picMk id="13" creationId="{4FD60229-5129-05B4-1542-916BB40CB664}"/>
          </ac:picMkLst>
        </pc:picChg>
      </pc:sldChg>
      <pc:sldChg chg="addSp delSp modSp add mod ord modTransition delAnim modAnim modNotesTx">
        <pc:chgData name="Maaike Vandekerckhove" userId="00b2f1e9-3b6f-4ee4-be4b-14511f64ed88" providerId="ADAL" clId="{069304B8-5FEC-48A4-AB5B-4301FA9E1529}" dt="2025-12-08T07:53:09.403" v="2491" actId="6549"/>
        <pc:sldMkLst>
          <pc:docMk/>
          <pc:sldMk cId="461129566" sldId="2147482878"/>
        </pc:sldMkLst>
        <pc:spChg chg="mod">
          <ac:chgData name="Maaike Vandekerckhove" userId="00b2f1e9-3b6f-4ee4-be4b-14511f64ed88" providerId="ADAL" clId="{069304B8-5FEC-48A4-AB5B-4301FA9E1529}" dt="2025-12-03T14:48:28.514" v="1245" actId="207"/>
          <ac:spMkLst>
            <pc:docMk/>
            <pc:sldMk cId="461129566" sldId="2147482878"/>
            <ac:spMk id="2" creationId="{EACF4796-3A58-4147-2A29-0A7589F7DB57}"/>
          </ac:spMkLst>
        </pc:spChg>
        <pc:spChg chg="mod">
          <ac:chgData name="Maaike Vandekerckhove" userId="00b2f1e9-3b6f-4ee4-be4b-14511f64ed88" providerId="ADAL" clId="{069304B8-5FEC-48A4-AB5B-4301FA9E1529}" dt="2025-11-28T13:58:48.835" v="990" actId="1076"/>
          <ac:spMkLst>
            <pc:docMk/>
            <pc:sldMk cId="461129566" sldId="2147482878"/>
            <ac:spMk id="6" creationId="{160E254F-4495-92B2-0543-70CE32AEA60F}"/>
          </ac:spMkLst>
        </pc:spChg>
        <pc:spChg chg="add mod">
          <ac:chgData name="Maaike Vandekerckhove" userId="00b2f1e9-3b6f-4ee4-be4b-14511f64ed88" providerId="ADAL" clId="{069304B8-5FEC-48A4-AB5B-4301FA9E1529}" dt="2025-12-05T11:07:40.686" v="2198" actId="14826"/>
          <ac:spMkLst>
            <pc:docMk/>
            <pc:sldMk cId="461129566" sldId="2147482878"/>
            <ac:spMk id="9" creationId="{5E68B20F-15E5-86E0-5133-69D0CDC5AE29}"/>
          </ac:spMkLst>
        </pc:spChg>
        <pc:spChg chg="add mod">
          <ac:chgData name="Maaike Vandekerckhove" userId="00b2f1e9-3b6f-4ee4-be4b-14511f64ed88" providerId="ADAL" clId="{069304B8-5FEC-48A4-AB5B-4301FA9E1529}" dt="2025-12-08T07:43:42.447" v="2451" actId="404"/>
          <ac:spMkLst>
            <pc:docMk/>
            <pc:sldMk cId="461129566" sldId="2147482878"/>
            <ac:spMk id="12" creationId="{A04B051A-2B6A-8A3E-79BA-355F13515BB6}"/>
          </ac:spMkLst>
        </pc:spChg>
        <pc:spChg chg="mod">
          <ac:chgData name="Maaike Vandekerckhove" userId="00b2f1e9-3b6f-4ee4-be4b-14511f64ed88" providerId="ADAL" clId="{069304B8-5FEC-48A4-AB5B-4301FA9E1529}" dt="2025-12-03T14:48:21.943" v="1243" actId="1076"/>
          <ac:spMkLst>
            <pc:docMk/>
            <pc:sldMk cId="461129566" sldId="2147482878"/>
            <ac:spMk id="16" creationId="{1AA31B99-4D38-127C-D597-DCAECB1E6E16}"/>
          </ac:spMkLst>
        </pc:spChg>
        <pc:grpChg chg="mod">
          <ac:chgData name="Maaike Vandekerckhove" userId="00b2f1e9-3b6f-4ee4-be4b-14511f64ed88" providerId="ADAL" clId="{069304B8-5FEC-48A4-AB5B-4301FA9E1529}" dt="2025-12-05T11:07:40.686" v="2198" actId="14826"/>
          <ac:grpSpMkLst>
            <pc:docMk/>
            <pc:sldMk cId="461129566" sldId="2147482878"/>
            <ac:grpSpMk id="3" creationId="{3A47862D-FDAE-19FA-832E-6BE47EEBC284}"/>
          </ac:grpSpMkLst>
        </pc:grpChg>
        <pc:picChg chg="add mod">
          <ac:chgData name="Maaike Vandekerckhove" userId="00b2f1e9-3b6f-4ee4-be4b-14511f64ed88" providerId="ADAL" clId="{069304B8-5FEC-48A4-AB5B-4301FA9E1529}" dt="2025-12-05T11:07:40.686" v="2198" actId="14826"/>
          <ac:picMkLst>
            <pc:docMk/>
            <pc:sldMk cId="461129566" sldId="2147482878"/>
            <ac:picMk id="8" creationId="{5A114191-FB95-B3E6-243A-6AA35002BE0B}"/>
          </ac:picMkLst>
        </pc:picChg>
        <pc:picChg chg="add mod">
          <ac:chgData name="Maaike Vandekerckhove" userId="00b2f1e9-3b6f-4ee4-be4b-14511f64ed88" providerId="ADAL" clId="{069304B8-5FEC-48A4-AB5B-4301FA9E1529}" dt="2025-11-28T13:59:01.896" v="993" actId="207"/>
          <ac:picMkLst>
            <pc:docMk/>
            <pc:sldMk cId="461129566" sldId="2147482878"/>
            <ac:picMk id="290" creationId="{260E333A-7224-63D8-6143-FB918F940C68}"/>
          </ac:picMkLst>
        </pc:picChg>
      </pc:sldChg>
      <pc:sldChg chg="modSp add mod modTransition">
        <pc:chgData name="Maaike Vandekerckhove" userId="00b2f1e9-3b6f-4ee4-be4b-14511f64ed88" providerId="ADAL" clId="{069304B8-5FEC-48A4-AB5B-4301FA9E1529}" dt="2025-12-08T07:41:52.934" v="2441"/>
        <pc:sldMkLst>
          <pc:docMk/>
          <pc:sldMk cId="2440627895" sldId="2147482887"/>
        </pc:sldMkLst>
        <pc:spChg chg="mod">
          <ac:chgData name="Maaike Vandekerckhove" userId="00b2f1e9-3b6f-4ee4-be4b-14511f64ed88" providerId="ADAL" clId="{069304B8-5FEC-48A4-AB5B-4301FA9E1529}" dt="2025-12-03T14:25:34.908" v="1077" actId="1076"/>
          <ac:spMkLst>
            <pc:docMk/>
            <pc:sldMk cId="2440627895" sldId="2147482887"/>
            <ac:spMk id="16" creationId="{65A3C3F0-EED0-4C9B-A6A8-2175F8F3CB8B}"/>
          </ac:spMkLst>
        </pc:spChg>
        <pc:picChg chg="mod modCrop">
          <ac:chgData name="Maaike Vandekerckhove" userId="00b2f1e9-3b6f-4ee4-be4b-14511f64ed88" providerId="ADAL" clId="{069304B8-5FEC-48A4-AB5B-4301FA9E1529}" dt="2025-12-08T07:41:52.934" v="2441"/>
          <ac:picMkLst>
            <pc:docMk/>
            <pc:sldMk cId="2440627895" sldId="2147482887"/>
            <ac:picMk id="5" creationId="{00000000-0000-0000-0000-000000000000}"/>
          </ac:picMkLst>
        </pc:picChg>
        <pc:picChg chg="mod">
          <ac:chgData name="Maaike Vandekerckhove" userId="00b2f1e9-3b6f-4ee4-be4b-14511f64ed88" providerId="ADAL" clId="{069304B8-5FEC-48A4-AB5B-4301FA9E1529}" dt="2025-12-03T14:25:27.806" v="1076" actId="1076"/>
          <ac:picMkLst>
            <pc:docMk/>
            <pc:sldMk cId="2440627895" sldId="2147482887"/>
            <ac:picMk id="8" creationId="{B2AFC76F-D49B-6A48-B339-95EC49786C83}"/>
          </ac:picMkLst>
        </pc:picChg>
      </pc:sldChg>
      <pc:sldChg chg="modTransition">
        <pc:chgData name="Maaike Vandekerckhove" userId="00b2f1e9-3b6f-4ee4-be4b-14511f64ed88" providerId="ADAL" clId="{069304B8-5FEC-48A4-AB5B-4301FA9E1529}" dt="2025-12-04T15:21:13.848" v="2192"/>
        <pc:sldMkLst>
          <pc:docMk/>
          <pc:sldMk cId="4240668531" sldId="2147482888"/>
        </pc:sldMkLst>
      </pc:sldChg>
      <pc:sldChg chg="addSp delSp modSp add mod ord modTransition delAnim modAnim modNotesTx">
        <pc:chgData name="Maaike Vandekerckhove" userId="00b2f1e9-3b6f-4ee4-be4b-14511f64ed88" providerId="ADAL" clId="{069304B8-5FEC-48A4-AB5B-4301FA9E1529}" dt="2025-12-08T07:53:11.628" v="2492" actId="6549"/>
        <pc:sldMkLst>
          <pc:docMk/>
          <pc:sldMk cId="2481257017" sldId="2147482889"/>
        </pc:sldMkLst>
        <pc:spChg chg="mod">
          <ac:chgData name="Maaike Vandekerckhove" userId="00b2f1e9-3b6f-4ee4-be4b-14511f64ed88" providerId="ADAL" clId="{069304B8-5FEC-48A4-AB5B-4301FA9E1529}" dt="2025-11-28T13:21:48.772" v="498" actId="404"/>
          <ac:spMkLst>
            <pc:docMk/>
            <pc:sldMk cId="2481257017" sldId="2147482889"/>
            <ac:spMk id="2" creationId="{240CE85F-58FB-3C54-B221-061E00837041}"/>
          </ac:spMkLst>
        </pc:spChg>
        <pc:spChg chg="mod">
          <ac:chgData name="Maaike Vandekerckhove" userId="00b2f1e9-3b6f-4ee4-be4b-14511f64ed88" providerId="ADAL" clId="{069304B8-5FEC-48A4-AB5B-4301FA9E1529}" dt="2025-12-03T15:32:34.338" v="1847" actId="1076"/>
          <ac:spMkLst>
            <pc:docMk/>
            <pc:sldMk cId="2481257017" sldId="2147482889"/>
            <ac:spMk id="6" creationId="{17679CE3-55A1-CD53-49AC-B8DA8CB4338A}"/>
          </ac:spMkLst>
        </pc:spChg>
        <pc:spChg chg="mod">
          <ac:chgData name="Maaike Vandekerckhove" userId="00b2f1e9-3b6f-4ee4-be4b-14511f64ed88" providerId="ADAL" clId="{069304B8-5FEC-48A4-AB5B-4301FA9E1529}" dt="2025-12-03T15:32:21.640" v="1837" actId="14100"/>
          <ac:spMkLst>
            <pc:docMk/>
            <pc:sldMk cId="2481257017" sldId="2147482889"/>
            <ac:spMk id="7" creationId="{8602D238-4191-315E-6905-08135BD8A15C}"/>
          </ac:spMkLst>
        </pc:spChg>
        <pc:spChg chg="mod">
          <ac:chgData name="Maaike Vandekerckhove" userId="00b2f1e9-3b6f-4ee4-be4b-14511f64ed88" providerId="ADAL" clId="{069304B8-5FEC-48A4-AB5B-4301FA9E1529}" dt="2025-12-04T14:56:25.444" v="2136" actId="20577"/>
          <ac:spMkLst>
            <pc:docMk/>
            <pc:sldMk cId="2481257017" sldId="2147482889"/>
            <ac:spMk id="8" creationId="{EEF170E8-B146-A8D4-B992-1444E59DC038}"/>
          </ac:spMkLst>
        </pc:spChg>
        <pc:spChg chg="mod">
          <ac:chgData name="Maaike Vandekerckhove" userId="00b2f1e9-3b6f-4ee4-be4b-14511f64ed88" providerId="ADAL" clId="{069304B8-5FEC-48A4-AB5B-4301FA9E1529}" dt="2025-12-04T14:56:45.215" v="2142" actId="20577"/>
          <ac:spMkLst>
            <pc:docMk/>
            <pc:sldMk cId="2481257017" sldId="2147482889"/>
            <ac:spMk id="9" creationId="{6904BD74-C1FB-CBC7-C877-666BD84B67F6}"/>
          </ac:spMkLst>
        </pc:spChg>
        <pc:spChg chg="mod">
          <ac:chgData name="Maaike Vandekerckhove" userId="00b2f1e9-3b6f-4ee4-be4b-14511f64ed88" providerId="ADAL" clId="{069304B8-5FEC-48A4-AB5B-4301FA9E1529}" dt="2025-12-03T15:32:28.756" v="1839" actId="1076"/>
          <ac:spMkLst>
            <pc:docMk/>
            <pc:sldMk cId="2481257017" sldId="2147482889"/>
            <ac:spMk id="10" creationId="{F23014AA-A4C4-2177-8F81-DC611A6F3902}"/>
          </ac:spMkLst>
        </pc:spChg>
        <pc:spChg chg="mod">
          <ac:chgData name="Maaike Vandekerckhove" userId="00b2f1e9-3b6f-4ee4-be4b-14511f64ed88" providerId="ADAL" clId="{069304B8-5FEC-48A4-AB5B-4301FA9E1529}" dt="2025-12-03T15:29:16.815" v="1818" actId="1035"/>
          <ac:spMkLst>
            <pc:docMk/>
            <pc:sldMk cId="2481257017" sldId="2147482889"/>
            <ac:spMk id="12" creationId="{EC804CC0-CE2F-A6FA-D440-4EE83A2639ED}"/>
          </ac:spMkLst>
        </pc:spChg>
        <pc:spChg chg="add mod">
          <ac:chgData name="Maaike Vandekerckhove" userId="00b2f1e9-3b6f-4ee4-be4b-14511f64ed88" providerId="ADAL" clId="{069304B8-5FEC-48A4-AB5B-4301FA9E1529}" dt="2025-11-28T13:23:40.429" v="516" actId="1076"/>
          <ac:spMkLst>
            <pc:docMk/>
            <pc:sldMk cId="2481257017" sldId="2147482889"/>
            <ac:spMk id="13" creationId="{A6898A0D-37B9-E182-863F-AD1E6C289D72}"/>
          </ac:spMkLst>
        </pc:spChg>
        <pc:spChg chg="mod">
          <ac:chgData name="Maaike Vandekerckhove" userId="00b2f1e9-3b6f-4ee4-be4b-14511f64ed88" providerId="ADAL" clId="{069304B8-5FEC-48A4-AB5B-4301FA9E1529}" dt="2025-12-04T15:16:04.940" v="2176" actId="14100"/>
          <ac:spMkLst>
            <pc:docMk/>
            <pc:sldMk cId="2481257017" sldId="2147482889"/>
            <ac:spMk id="15" creationId="{77CB67A9-F538-4122-671E-E3E94D87D450}"/>
          </ac:spMkLst>
        </pc:spChg>
        <pc:spChg chg="mod">
          <ac:chgData name="Maaike Vandekerckhove" userId="00b2f1e9-3b6f-4ee4-be4b-14511f64ed88" providerId="ADAL" clId="{069304B8-5FEC-48A4-AB5B-4301FA9E1529}" dt="2025-12-03T15:34:24.623" v="1863" actId="1076"/>
          <ac:spMkLst>
            <pc:docMk/>
            <pc:sldMk cId="2481257017" sldId="2147482889"/>
            <ac:spMk id="17" creationId="{CA45FA8B-E07C-F26B-00E5-34900D8DE0EE}"/>
          </ac:spMkLst>
        </pc:spChg>
        <pc:picChg chg="mod">
          <ac:chgData name="Maaike Vandekerckhove" userId="00b2f1e9-3b6f-4ee4-be4b-14511f64ed88" providerId="ADAL" clId="{069304B8-5FEC-48A4-AB5B-4301FA9E1529}" dt="2025-12-03T15:31:20.569" v="1827" actId="1037"/>
          <ac:picMkLst>
            <pc:docMk/>
            <pc:sldMk cId="2481257017" sldId="2147482889"/>
            <ac:picMk id="4" creationId="{73F85F15-ED51-386A-2481-B402D396465B}"/>
          </ac:picMkLst>
        </pc:picChg>
        <pc:picChg chg="mod">
          <ac:chgData name="Maaike Vandekerckhove" userId="00b2f1e9-3b6f-4ee4-be4b-14511f64ed88" providerId="ADAL" clId="{069304B8-5FEC-48A4-AB5B-4301FA9E1529}" dt="2025-12-03T15:33:10.704" v="1850" actId="1076"/>
          <ac:picMkLst>
            <pc:docMk/>
            <pc:sldMk cId="2481257017" sldId="2147482889"/>
            <ac:picMk id="5" creationId="{01BB6D0B-403E-8DB4-7369-9A0B202E6519}"/>
          </ac:picMkLst>
        </pc:picChg>
        <pc:picChg chg="mod">
          <ac:chgData name="Maaike Vandekerckhove" userId="00b2f1e9-3b6f-4ee4-be4b-14511f64ed88" providerId="ADAL" clId="{069304B8-5FEC-48A4-AB5B-4301FA9E1529}" dt="2025-12-03T15:29:12.610" v="1812" actId="1035"/>
          <ac:picMkLst>
            <pc:docMk/>
            <pc:sldMk cId="2481257017" sldId="2147482889"/>
            <ac:picMk id="14" creationId="{0636DF49-7CED-D9B9-4B7B-B5C9C3A9FBDC}"/>
          </ac:picMkLst>
        </pc:picChg>
        <pc:picChg chg="mod">
          <ac:chgData name="Maaike Vandekerckhove" userId="00b2f1e9-3b6f-4ee4-be4b-14511f64ed88" providerId="ADAL" clId="{069304B8-5FEC-48A4-AB5B-4301FA9E1529}" dt="2025-12-03T15:30:20.176" v="1821" actId="1076"/>
          <ac:picMkLst>
            <pc:docMk/>
            <pc:sldMk cId="2481257017" sldId="2147482889"/>
            <ac:picMk id="16" creationId="{D79472D1-AFDC-05F2-0F71-1577A31AEACD}"/>
          </ac:picMkLst>
        </pc:picChg>
        <pc:picChg chg="mod">
          <ac:chgData name="Maaike Vandekerckhove" userId="00b2f1e9-3b6f-4ee4-be4b-14511f64ed88" providerId="ADAL" clId="{069304B8-5FEC-48A4-AB5B-4301FA9E1529}" dt="2025-12-03T15:33:52.623" v="1856" actId="1076"/>
          <ac:picMkLst>
            <pc:docMk/>
            <pc:sldMk cId="2481257017" sldId="2147482889"/>
            <ac:picMk id="18" creationId="{018D0908-903D-7388-EEB2-F49B70858DB6}"/>
          </ac:picMkLst>
        </pc:picChg>
        <pc:picChg chg="mod topLvl">
          <ac:chgData name="Maaike Vandekerckhove" userId="00b2f1e9-3b6f-4ee4-be4b-14511f64ed88" providerId="ADAL" clId="{069304B8-5FEC-48A4-AB5B-4301FA9E1529}" dt="2025-12-03T14:44:20.454" v="1081" actId="207"/>
          <ac:picMkLst>
            <pc:docMk/>
            <pc:sldMk cId="2481257017" sldId="2147482889"/>
            <ac:picMk id="21" creationId="{EBDDEEB7-22D0-6CA3-68E6-6110F64A0916}"/>
          </ac:picMkLst>
        </pc:picChg>
        <pc:picChg chg="mod topLvl">
          <ac:chgData name="Maaike Vandekerckhove" userId="00b2f1e9-3b6f-4ee4-be4b-14511f64ed88" providerId="ADAL" clId="{069304B8-5FEC-48A4-AB5B-4301FA9E1529}" dt="2025-12-03T15:32:16.143" v="1834" actId="1076"/>
          <ac:picMkLst>
            <pc:docMk/>
            <pc:sldMk cId="2481257017" sldId="2147482889"/>
            <ac:picMk id="22" creationId="{EFE369A0-8344-767C-638A-A96226AEDE0E}"/>
          </ac:picMkLst>
        </pc:picChg>
        <pc:picChg chg="mod topLvl">
          <ac:chgData name="Maaike Vandekerckhove" userId="00b2f1e9-3b6f-4ee4-be4b-14511f64ed88" providerId="ADAL" clId="{069304B8-5FEC-48A4-AB5B-4301FA9E1529}" dt="2025-12-03T15:29:49.725" v="1819" actId="1076"/>
          <ac:picMkLst>
            <pc:docMk/>
            <pc:sldMk cId="2481257017" sldId="2147482889"/>
            <ac:picMk id="24" creationId="{4ED2E8FF-E18B-FC9A-8EC1-B3DCB50F98A7}"/>
          </ac:picMkLst>
        </pc:picChg>
      </pc:sldChg>
      <pc:sldChg chg="modTransition">
        <pc:chgData name="Maaike Vandekerckhove" userId="00b2f1e9-3b6f-4ee4-be4b-14511f64ed88" providerId="ADAL" clId="{069304B8-5FEC-48A4-AB5B-4301FA9E1529}" dt="2025-12-04T15:21:13.848" v="2192"/>
        <pc:sldMkLst>
          <pc:docMk/>
          <pc:sldMk cId="1630905629" sldId="2147482890"/>
        </pc:sldMkLst>
      </pc:sldChg>
      <pc:sldChg chg="modTransition">
        <pc:chgData name="Maaike Vandekerckhove" userId="00b2f1e9-3b6f-4ee4-be4b-14511f64ed88" providerId="ADAL" clId="{069304B8-5FEC-48A4-AB5B-4301FA9E1529}" dt="2025-12-04T15:21:13.848" v="2192"/>
        <pc:sldMkLst>
          <pc:docMk/>
          <pc:sldMk cId="4145911784" sldId="2147482891"/>
        </pc:sldMkLst>
      </pc:sldChg>
      <pc:sldChg chg="modTransition">
        <pc:chgData name="Maaike Vandekerckhove" userId="00b2f1e9-3b6f-4ee4-be4b-14511f64ed88" providerId="ADAL" clId="{069304B8-5FEC-48A4-AB5B-4301FA9E1529}" dt="2025-12-04T15:21:13.848" v="2192"/>
        <pc:sldMkLst>
          <pc:docMk/>
          <pc:sldMk cId="2886134413" sldId="2147482892"/>
        </pc:sldMkLst>
      </pc:sldChg>
      <pc:sldChg chg="modTransition">
        <pc:chgData name="Maaike Vandekerckhove" userId="00b2f1e9-3b6f-4ee4-be4b-14511f64ed88" providerId="ADAL" clId="{069304B8-5FEC-48A4-AB5B-4301FA9E1529}" dt="2025-12-04T15:21:13.848" v="2192"/>
        <pc:sldMkLst>
          <pc:docMk/>
          <pc:sldMk cId="360101417" sldId="2147482893"/>
        </pc:sldMkLst>
      </pc:sldChg>
      <pc:sldChg chg="addSp delSp modSp add mod modTransition delAnim">
        <pc:chgData name="Maaike Vandekerckhove" userId="00b2f1e9-3b6f-4ee4-be4b-14511f64ed88" providerId="ADAL" clId="{069304B8-5FEC-48A4-AB5B-4301FA9E1529}" dt="2025-12-04T15:21:13.848" v="2192"/>
        <pc:sldMkLst>
          <pc:docMk/>
          <pc:sldMk cId="2405000702" sldId="2147482894"/>
        </pc:sldMkLst>
      </pc:sldChg>
      <pc:sldChg chg="modTransition">
        <pc:chgData name="Maaike Vandekerckhove" userId="00b2f1e9-3b6f-4ee4-be4b-14511f64ed88" providerId="ADAL" clId="{069304B8-5FEC-48A4-AB5B-4301FA9E1529}" dt="2025-12-04T15:21:13.848" v="2192"/>
        <pc:sldMkLst>
          <pc:docMk/>
          <pc:sldMk cId="2861246840" sldId="2147482895"/>
        </pc:sldMkLst>
      </pc:sldChg>
      <pc:sldChg chg="addSp delSp modSp mod modTransition delAnim modAnim">
        <pc:chgData name="Maaike Vandekerckhove" userId="00b2f1e9-3b6f-4ee4-be4b-14511f64ed88" providerId="ADAL" clId="{069304B8-5FEC-48A4-AB5B-4301FA9E1529}" dt="2025-12-08T07:50:12.313" v="2484"/>
        <pc:sldMkLst>
          <pc:docMk/>
          <pc:sldMk cId="849272879" sldId="2147482902"/>
        </pc:sldMkLst>
        <pc:spChg chg="mod">
          <ac:chgData name="Maaike Vandekerckhove" userId="00b2f1e9-3b6f-4ee4-be4b-14511f64ed88" providerId="ADAL" clId="{069304B8-5FEC-48A4-AB5B-4301FA9E1529}" dt="2025-12-08T07:49:49.701" v="2481" actId="164"/>
          <ac:spMkLst>
            <pc:docMk/>
            <pc:sldMk cId="849272879" sldId="2147482902"/>
            <ac:spMk id="3" creationId="{4D1C673C-7086-2FA1-FBB8-83569FC5A14B}"/>
          </ac:spMkLst>
        </pc:spChg>
        <pc:spChg chg="mod">
          <ac:chgData name="Maaike Vandekerckhove" userId="00b2f1e9-3b6f-4ee4-be4b-14511f64ed88" providerId="ADAL" clId="{069304B8-5FEC-48A4-AB5B-4301FA9E1529}" dt="2025-12-08T07:49:49.701" v="2481" actId="164"/>
          <ac:spMkLst>
            <pc:docMk/>
            <pc:sldMk cId="849272879" sldId="2147482902"/>
            <ac:spMk id="4" creationId="{9D7C8E4F-5B32-3CEC-1660-A488044C3155}"/>
          </ac:spMkLst>
        </pc:spChg>
        <pc:spChg chg="add mod ord">
          <ac:chgData name="Maaike Vandekerckhove" userId="00b2f1e9-3b6f-4ee4-be4b-14511f64ed88" providerId="ADAL" clId="{069304B8-5FEC-48A4-AB5B-4301FA9E1529}" dt="2025-12-03T15:38:42.841" v="1904" actId="167"/>
          <ac:spMkLst>
            <pc:docMk/>
            <pc:sldMk cId="849272879" sldId="2147482902"/>
            <ac:spMk id="6" creationId="{5D0FF1D3-1E34-9A3B-1754-C4E1101DFB05}"/>
          </ac:spMkLst>
        </pc:spChg>
        <pc:spChg chg="add mod ord">
          <ac:chgData name="Maaike Vandekerckhove" userId="00b2f1e9-3b6f-4ee4-be4b-14511f64ed88" providerId="ADAL" clId="{069304B8-5FEC-48A4-AB5B-4301FA9E1529}" dt="2025-12-03T15:39:19.188" v="1949" actId="1076"/>
          <ac:spMkLst>
            <pc:docMk/>
            <pc:sldMk cId="849272879" sldId="2147482902"/>
            <ac:spMk id="7" creationId="{6B8F5F65-8DE6-155A-D47A-10CCAA64F0F7}"/>
          </ac:spMkLst>
        </pc:spChg>
        <pc:spChg chg="mod">
          <ac:chgData name="Maaike Vandekerckhove" userId="00b2f1e9-3b6f-4ee4-be4b-14511f64ed88" providerId="ADAL" clId="{069304B8-5FEC-48A4-AB5B-4301FA9E1529}" dt="2025-12-08T07:49:38.168" v="2478" actId="164"/>
          <ac:spMkLst>
            <pc:docMk/>
            <pc:sldMk cId="849272879" sldId="2147482902"/>
            <ac:spMk id="8" creationId="{DC878F27-1A47-4ED2-6327-355683CE3752}"/>
          </ac:spMkLst>
        </pc:spChg>
        <pc:spChg chg="mod">
          <ac:chgData name="Maaike Vandekerckhove" userId="00b2f1e9-3b6f-4ee4-be4b-14511f64ed88" providerId="ADAL" clId="{069304B8-5FEC-48A4-AB5B-4301FA9E1529}" dt="2025-12-08T07:49:38.168" v="2478" actId="164"/>
          <ac:spMkLst>
            <pc:docMk/>
            <pc:sldMk cId="849272879" sldId="2147482902"/>
            <ac:spMk id="9" creationId="{D84AA4CC-AAEA-189C-23B0-E652BD4BA656}"/>
          </ac:spMkLst>
        </pc:spChg>
        <pc:spChg chg="add mod">
          <ac:chgData name="Maaike Vandekerckhove" userId="00b2f1e9-3b6f-4ee4-be4b-14511f64ed88" providerId="ADAL" clId="{069304B8-5FEC-48A4-AB5B-4301FA9E1529}" dt="2025-12-05T11:12:11.795" v="2308" actId="1076"/>
          <ac:spMkLst>
            <pc:docMk/>
            <pc:sldMk cId="849272879" sldId="2147482902"/>
            <ac:spMk id="11" creationId="{4F1CB301-C8B8-43AA-0DB7-1CE043B21EC5}"/>
          </ac:spMkLst>
        </pc:spChg>
        <pc:grpChg chg="add mod">
          <ac:chgData name="Maaike Vandekerckhove" userId="00b2f1e9-3b6f-4ee4-be4b-14511f64ed88" providerId="ADAL" clId="{069304B8-5FEC-48A4-AB5B-4301FA9E1529}" dt="2025-12-08T07:49:43.166" v="2480" actId="552"/>
          <ac:grpSpMkLst>
            <pc:docMk/>
            <pc:sldMk cId="849272879" sldId="2147482902"/>
            <ac:grpSpMk id="12" creationId="{E645F138-42DD-F27B-635A-4D496E8FE3BD}"/>
          </ac:grpSpMkLst>
        </pc:grpChg>
        <pc:grpChg chg="add mod">
          <ac:chgData name="Maaike Vandekerckhove" userId="00b2f1e9-3b6f-4ee4-be4b-14511f64ed88" providerId="ADAL" clId="{069304B8-5FEC-48A4-AB5B-4301FA9E1529}" dt="2025-12-08T07:49:49.701" v="2481" actId="164"/>
          <ac:grpSpMkLst>
            <pc:docMk/>
            <pc:sldMk cId="849272879" sldId="2147482902"/>
            <ac:grpSpMk id="13" creationId="{CFC3350D-2DBE-A695-A117-4A8D00F65FD9}"/>
          </ac:grpSpMkLst>
        </pc:grpChg>
        <pc:picChg chg="mod">
          <ac:chgData name="Maaike Vandekerckhove" userId="00b2f1e9-3b6f-4ee4-be4b-14511f64ed88" providerId="ADAL" clId="{069304B8-5FEC-48A4-AB5B-4301FA9E1529}" dt="2025-12-08T07:49:49.701" v="2481" actId="164"/>
          <ac:picMkLst>
            <pc:docMk/>
            <pc:sldMk cId="849272879" sldId="2147482902"/>
            <ac:picMk id="2" creationId="{0EAF8042-3ADB-F610-8470-340BE892DB08}"/>
          </ac:picMkLst>
        </pc:picChg>
        <pc:picChg chg="mod">
          <ac:chgData name="Maaike Vandekerckhove" userId="00b2f1e9-3b6f-4ee4-be4b-14511f64ed88" providerId="ADAL" clId="{069304B8-5FEC-48A4-AB5B-4301FA9E1529}" dt="2025-12-08T07:49:38.168" v="2478" actId="164"/>
          <ac:picMkLst>
            <pc:docMk/>
            <pc:sldMk cId="849272879" sldId="2147482902"/>
            <ac:picMk id="5" creationId="{5D2498A3-ECE9-9F92-E180-491A90E4CF46}"/>
          </ac:picMkLst>
        </pc:picChg>
        <pc:picChg chg="add mod">
          <ac:chgData name="Maaike Vandekerckhove" userId="00b2f1e9-3b6f-4ee4-be4b-14511f64ed88" providerId="ADAL" clId="{069304B8-5FEC-48A4-AB5B-4301FA9E1529}" dt="2025-12-05T11:12:11.795" v="2308" actId="1076"/>
          <ac:picMkLst>
            <pc:docMk/>
            <pc:sldMk cId="849272879" sldId="2147482902"/>
            <ac:picMk id="10" creationId="{65F48E2E-8EF3-F383-204F-BA3730B5FBAE}"/>
          </ac:picMkLst>
        </pc:picChg>
        <pc:picChg chg="mod">
          <ac:chgData name="Maaike Vandekerckhove" userId="00b2f1e9-3b6f-4ee4-be4b-14511f64ed88" providerId="ADAL" clId="{069304B8-5FEC-48A4-AB5B-4301FA9E1529}" dt="2025-12-08T07:49:49.701" v="2481" actId="164"/>
          <ac:picMkLst>
            <pc:docMk/>
            <pc:sldMk cId="849272879" sldId="2147482902"/>
            <ac:picMk id="1026" creationId="{C16F7460-4208-3F49-7210-7159379F8121}"/>
          </ac:picMkLst>
        </pc:picChg>
      </pc:sldChg>
      <pc:sldChg chg="modTransition">
        <pc:chgData name="Maaike Vandekerckhove" userId="00b2f1e9-3b6f-4ee4-be4b-14511f64ed88" providerId="ADAL" clId="{069304B8-5FEC-48A4-AB5B-4301FA9E1529}" dt="2025-12-04T15:21:13.848" v="2192"/>
        <pc:sldMkLst>
          <pc:docMk/>
          <pc:sldMk cId="4166924777" sldId="2147482904"/>
        </pc:sldMkLst>
      </pc:sldChg>
      <pc:sldChg chg="modTransition">
        <pc:chgData name="Maaike Vandekerckhove" userId="00b2f1e9-3b6f-4ee4-be4b-14511f64ed88" providerId="ADAL" clId="{069304B8-5FEC-48A4-AB5B-4301FA9E1529}" dt="2025-12-04T15:21:13.848" v="2192"/>
        <pc:sldMkLst>
          <pc:docMk/>
          <pc:sldMk cId="3465805986" sldId="2147482905"/>
        </pc:sldMkLst>
      </pc:sldChg>
      <pc:sldChg chg="addSp delSp modSp add mod modTransition modAnim">
        <pc:chgData name="Maaike Vandekerckhove" userId="00b2f1e9-3b6f-4ee4-be4b-14511f64ed88" providerId="ADAL" clId="{069304B8-5FEC-48A4-AB5B-4301FA9E1529}" dt="2025-12-04T15:21:13.848" v="2192"/>
        <pc:sldMkLst>
          <pc:docMk/>
          <pc:sldMk cId="2784560178" sldId="2147482911"/>
        </pc:sldMkLst>
      </pc:sldChg>
      <pc:sldChg chg="modSp add modTransition modAnim">
        <pc:chgData name="Maaike Vandekerckhove" userId="00b2f1e9-3b6f-4ee4-be4b-14511f64ed88" providerId="ADAL" clId="{069304B8-5FEC-48A4-AB5B-4301FA9E1529}" dt="2025-12-04T15:21:13.848" v="2192"/>
        <pc:sldMkLst>
          <pc:docMk/>
          <pc:sldMk cId="382119696" sldId="2147482912"/>
        </pc:sldMkLst>
      </pc:sldChg>
      <pc:sldChg chg="addSp delSp modSp add mod modTransition delAnim modAnim modNotesTx">
        <pc:chgData name="Maaike Vandekerckhove" userId="00b2f1e9-3b6f-4ee4-be4b-14511f64ed88" providerId="ADAL" clId="{069304B8-5FEC-48A4-AB5B-4301FA9E1529}" dt="2025-12-08T07:53:19.937" v="2494" actId="6549"/>
        <pc:sldMkLst>
          <pc:docMk/>
          <pc:sldMk cId="1751913658" sldId="2147482913"/>
        </pc:sldMkLst>
        <pc:spChg chg="mod">
          <ac:chgData name="Maaike Vandekerckhove" userId="00b2f1e9-3b6f-4ee4-be4b-14511f64ed88" providerId="ADAL" clId="{069304B8-5FEC-48A4-AB5B-4301FA9E1529}" dt="2025-12-04T14:54:52.880" v="2070" actId="1076"/>
          <ac:spMkLst>
            <pc:docMk/>
            <pc:sldMk cId="1751913658" sldId="2147482913"/>
            <ac:spMk id="6" creationId="{2713707A-D0B5-0C75-9A32-199CD36FFFE9}"/>
          </ac:spMkLst>
        </pc:spChg>
        <pc:spChg chg="mod">
          <ac:chgData name="Maaike Vandekerckhove" userId="00b2f1e9-3b6f-4ee4-be4b-14511f64ed88" providerId="ADAL" clId="{069304B8-5FEC-48A4-AB5B-4301FA9E1529}" dt="2025-12-03T14:58:08.768" v="1490"/>
          <ac:spMkLst>
            <pc:docMk/>
            <pc:sldMk cId="1751913658" sldId="2147482913"/>
            <ac:spMk id="7" creationId="{18D15773-3A7C-1152-AACC-F0423E8B50DB}"/>
          </ac:spMkLst>
        </pc:spChg>
        <pc:spChg chg="mod">
          <ac:chgData name="Maaike Vandekerckhove" userId="00b2f1e9-3b6f-4ee4-be4b-14511f64ed88" providerId="ADAL" clId="{069304B8-5FEC-48A4-AB5B-4301FA9E1529}" dt="2025-12-05T11:14:40.630" v="2338" actId="1076"/>
          <ac:spMkLst>
            <pc:docMk/>
            <pc:sldMk cId="1751913658" sldId="2147482913"/>
            <ac:spMk id="11" creationId="{923E1950-3529-C47B-622C-7B1AE0AFE60C}"/>
          </ac:spMkLst>
        </pc:spChg>
        <pc:picChg chg="mod">
          <ac:chgData name="Maaike Vandekerckhove" userId="00b2f1e9-3b6f-4ee4-be4b-14511f64ed88" providerId="ADAL" clId="{069304B8-5FEC-48A4-AB5B-4301FA9E1529}" dt="2025-12-05T11:14:40.630" v="2338" actId="1076"/>
          <ac:picMkLst>
            <pc:docMk/>
            <pc:sldMk cId="1751913658" sldId="2147482913"/>
            <ac:picMk id="2" creationId="{6F5FC352-1936-BE25-8324-E5DCECDCACD7}"/>
          </ac:picMkLst>
        </pc:picChg>
        <pc:picChg chg="add mod ord">
          <ac:chgData name="Maaike Vandekerckhove" userId="00b2f1e9-3b6f-4ee4-be4b-14511f64ed88" providerId="ADAL" clId="{069304B8-5FEC-48A4-AB5B-4301FA9E1529}" dt="2025-12-05T11:14:40.630" v="2338" actId="1076"/>
          <ac:picMkLst>
            <pc:docMk/>
            <pc:sldMk cId="1751913658" sldId="2147482913"/>
            <ac:picMk id="3" creationId="{B691D5F5-C7B3-A4E1-87AC-4D2E66489934}"/>
          </ac:picMkLst>
        </pc:picChg>
        <pc:picChg chg="mod">
          <ac:chgData name="Maaike Vandekerckhove" userId="00b2f1e9-3b6f-4ee4-be4b-14511f64ed88" providerId="ADAL" clId="{069304B8-5FEC-48A4-AB5B-4301FA9E1529}" dt="2025-12-03T14:58:25.471" v="1492" actId="14826"/>
          <ac:picMkLst>
            <pc:docMk/>
            <pc:sldMk cId="1751913658" sldId="2147482913"/>
            <ac:picMk id="4" creationId="{D004FF61-51DD-9ADC-8B25-E78B263B9604}"/>
          </ac:picMkLst>
        </pc:picChg>
        <pc:picChg chg="mod">
          <ac:chgData name="Maaike Vandekerckhove" userId="00b2f1e9-3b6f-4ee4-be4b-14511f64ed88" providerId="ADAL" clId="{069304B8-5FEC-48A4-AB5B-4301FA9E1529}" dt="2025-12-05T11:14:40.630" v="2338" actId="1076"/>
          <ac:picMkLst>
            <pc:docMk/>
            <pc:sldMk cId="1751913658" sldId="2147482913"/>
            <ac:picMk id="10" creationId="{67F7B793-D1CA-1CD2-71E5-DE30FC4D49D4}"/>
          </ac:picMkLst>
        </pc:picChg>
      </pc:sldChg>
      <pc:sldChg chg="addSp delSp modSp add mod modTransition modAnim">
        <pc:chgData name="Maaike Vandekerckhove" userId="00b2f1e9-3b6f-4ee4-be4b-14511f64ed88" providerId="ADAL" clId="{069304B8-5FEC-48A4-AB5B-4301FA9E1529}" dt="2025-12-04T15:21:13.848" v="2192"/>
        <pc:sldMkLst>
          <pc:docMk/>
          <pc:sldMk cId="2221213506" sldId="2147482915"/>
        </pc:sldMkLst>
      </pc:sldChg>
      <pc:sldChg chg="addSp delSp modSp add mod modTransition delAnim modAnim modNotesTx">
        <pc:chgData name="Maaike Vandekerckhove" userId="00b2f1e9-3b6f-4ee4-be4b-14511f64ed88" providerId="ADAL" clId="{069304B8-5FEC-48A4-AB5B-4301FA9E1529}" dt="2025-12-08T07:53:23.453" v="2496" actId="6549"/>
        <pc:sldMkLst>
          <pc:docMk/>
          <pc:sldMk cId="3880957346" sldId="2147482916"/>
        </pc:sldMkLst>
        <pc:spChg chg="mod">
          <ac:chgData name="Maaike Vandekerckhove" userId="00b2f1e9-3b6f-4ee4-be4b-14511f64ed88" providerId="ADAL" clId="{069304B8-5FEC-48A4-AB5B-4301FA9E1529}" dt="2025-12-03T15:13:06.661" v="1530"/>
          <ac:spMkLst>
            <pc:docMk/>
            <pc:sldMk cId="3880957346" sldId="2147482916"/>
            <ac:spMk id="5" creationId="{5B8DE47B-CD4C-9128-1262-B2B740BB1968}"/>
          </ac:spMkLst>
        </pc:spChg>
        <pc:spChg chg="ord">
          <ac:chgData name="Maaike Vandekerckhove" userId="00b2f1e9-3b6f-4ee4-be4b-14511f64ed88" providerId="ADAL" clId="{069304B8-5FEC-48A4-AB5B-4301FA9E1529}" dt="2025-12-03T15:18:30.426" v="1656" actId="167"/>
          <ac:spMkLst>
            <pc:docMk/>
            <pc:sldMk cId="3880957346" sldId="2147482916"/>
            <ac:spMk id="6" creationId="{DA16333B-8457-EF7C-1C47-3F932D2D6FCF}"/>
          </ac:spMkLst>
        </pc:spChg>
        <pc:spChg chg="mod">
          <ac:chgData name="Maaike Vandekerckhove" userId="00b2f1e9-3b6f-4ee4-be4b-14511f64ed88" providerId="ADAL" clId="{069304B8-5FEC-48A4-AB5B-4301FA9E1529}" dt="2025-12-03T15:12:58.515" v="1527"/>
          <ac:spMkLst>
            <pc:docMk/>
            <pc:sldMk cId="3880957346" sldId="2147482916"/>
            <ac:spMk id="7" creationId="{CDE76F30-77D6-B722-F930-33621B275E1F}"/>
          </ac:spMkLst>
        </pc:spChg>
        <pc:spChg chg="add mod">
          <ac:chgData name="Maaike Vandekerckhove" userId="00b2f1e9-3b6f-4ee4-be4b-14511f64ed88" providerId="ADAL" clId="{069304B8-5FEC-48A4-AB5B-4301FA9E1529}" dt="2025-12-05T11:09:08.367" v="2214"/>
          <ac:spMkLst>
            <pc:docMk/>
            <pc:sldMk cId="3880957346" sldId="2147482916"/>
            <ac:spMk id="11" creationId="{29B99302-41E8-6032-E4C9-826D586EA7A5}"/>
          </ac:spMkLst>
        </pc:spChg>
        <pc:grpChg chg="mod">
          <ac:chgData name="Maaike Vandekerckhove" userId="00b2f1e9-3b6f-4ee4-be4b-14511f64ed88" providerId="ADAL" clId="{069304B8-5FEC-48A4-AB5B-4301FA9E1529}" dt="2025-12-05T11:12:51.979" v="2313" actId="1076"/>
          <ac:grpSpMkLst>
            <pc:docMk/>
            <pc:sldMk cId="3880957346" sldId="2147482916"/>
            <ac:grpSpMk id="2" creationId="{A3A8C3A8-BFEB-BC3C-75D3-C132636E3346}"/>
          </ac:grpSpMkLst>
        </pc:grpChg>
        <pc:picChg chg="add mod">
          <ac:chgData name="Maaike Vandekerckhove" userId="00b2f1e9-3b6f-4ee4-be4b-14511f64ed88" providerId="ADAL" clId="{069304B8-5FEC-48A4-AB5B-4301FA9E1529}" dt="2025-12-05T11:09:16.603" v="2215" actId="14826"/>
          <ac:picMkLst>
            <pc:docMk/>
            <pc:sldMk cId="3880957346" sldId="2147482916"/>
            <ac:picMk id="3" creationId="{35F90AA5-7E9D-053F-3D70-0C581728A7BB}"/>
          </ac:picMkLst>
        </pc:picChg>
        <pc:picChg chg="add mod ord modCrop">
          <ac:chgData name="Maaike Vandekerckhove" userId="00b2f1e9-3b6f-4ee4-be4b-14511f64ed88" providerId="ADAL" clId="{069304B8-5FEC-48A4-AB5B-4301FA9E1529}" dt="2025-12-05T11:12:59.968" v="2319" actId="1035"/>
          <ac:picMkLst>
            <pc:docMk/>
            <pc:sldMk cId="3880957346" sldId="2147482916"/>
            <ac:picMk id="10" creationId="{07330626-704E-1281-8D9E-5E33BEBCCF06}"/>
          </ac:picMkLst>
        </pc:picChg>
        <pc:picChg chg="add mod">
          <ac:chgData name="Maaike Vandekerckhove" userId="00b2f1e9-3b6f-4ee4-be4b-14511f64ed88" providerId="ADAL" clId="{069304B8-5FEC-48A4-AB5B-4301FA9E1529}" dt="2025-12-05T11:13:20.485" v="2326" actId="1076"/>
          <ac:picMkLst>
            <pc:docMk/>
            <pc:sldMk cId="3880957346" sldId="2147482916"/>
            <ac:picMk id="32" creationId="{58968807-77FB-AAEA-CF25-73C705DD33F3}"/>
          </ac:picMkLst>
        </pc:picChg>
      </pc:sldChg>
      <pc:sldChg chg="addSp delSp modSp add mod modTransition modAnim modNotesTx">
        <pc:chgData name="Maaike Vandekerckhove" userId="00b2f1e9-3b6f-4ee4-be4b-14511f64ed88" providerId="ADAL" clId="{069304B8-5FEC-48A4-AB5B-4301FA9E1529}" dt="2025-12-08T07:53:25.251" v="2497" actId="6549"/>
        <pc:sldMkLst>
          <pc:docMk/>
          <pc:sldMk cId="671302010" sldId="2147482917"/>
        </pc:sldMkLst>
        <pc:spChg chg="mod">
          <ac:chgData name="Maaike Vandekerckhove" userId="00b2f1e9-3b6f-4ee4-be4b-14511f64ed88" providerId="ADAL" clId="{069304B8-5FEC-48A4-AB5B-4301FA9E1529}" dt="2025-12-03T15:13:44.958" v="1614" actId="20577"/>
          <ac:spMkLst>
            <pc:docMk/>
            <pc:sldMk cId="671302010" sldId="2147482917"/>
            <ac:spMk id="5" creationId="{CAD5F54C-E504-F999-55B7-BCF145A829CE}"/>
          </ac:spMkLst>
        </pc:spChg>
        <pc:spChg chg="ord">
          <ac:chgData name="Maaike Vandekerckhove" userId="00b2f1e9-3b6f-4ee4-be4b-14511f64ed88" providerId="ADAL" clId="{069304B8-5FEC-48A4-AB5B-4301FA9E1529}" dt="2025-12-03T15:22:32.725" v="1718" actId="167"/>
          <ac:spMkLst>
            <pc:docMk/>
            <pc:sldMk cId="671302010" sldId="2147482917"/>
            <ac:spMk id="6" creationId="{C2420540-F8B7-5DEE-8318-3A79E55BCF67}"/>
          </ac:spMkLst>
        </pc:spChg>
        <pc:spChg chg="mod">
          <ac:chgData name="Maaike Vandekerckhove" userId="00b2f1e9-3b6f-4ee4-be4b-14511f64ed88" providerId="ADAL" clId="{069304B8-5FEC-48A4-AB5B-4301FA9E1529}" dt="2025-12-03T15:13:38.965" v="1599" actId="20577"/>
          <ac:spMkLst>
            <pc:docMk/>
            <pc:sldMk cId="671302010" sldId="2147482917"/>
            <ac:spMk id="7" creationId="{7C1EC3FC-C5D1-5811-A36D-E49BF8921CBE}"/>
          </ac:spMkLst>
        </pc:spChg>
        <pc:picChg chg="mod ord modCrop">
          <ac:chgData name="Maaike Vandekerckhove" userId="00b2f1e9-3b6f-4ee4-be4b-14511f64ed88" providerId="ADAL" clId="{069304B8-5FEC-48A4-AB5B-4301FA9E1529}" dt="2025-12-05T11:13:43.816" v="2331" actId="1076"/>
          <ac:picMkLst>
            <pc:docMk/>
            <pc:sldMk cId="671302010" sldId="2147482917"/>
            <ac:picMk id="3" creationId="{F58FFF95-9C76-A00D-5047-48A8C76C1AFF}"/>
          </ac:picMkLst>
        </pc:picChg>
        <pc:picChg chg="mod">
          <ac:chgData name="Maaike Vandekerckhove" userId="00b2f1e9-3b6f-4ee4-be4b-14511f64ed88" providerId="ADAL" clId="{069304B8-5FEC-48A4-AB5B-4301FA9E1529}" dt="2025-12-03T15:14:05.990" v="1615" actId="14826"/>
          <ac:picMkLst>
            <pc:docMk/>
            <pc:sldMk cId="671302010" sldId="2147482917"/>
            <ac:picMk id="4" creationId="{8D713F6C-5DD8-2877-B2F1-B735E8E91E37}"/>
          </ac:picMkLst>
        </pc:picChg>
        <pc:picChg chg="add mod ord modCrop">
          <ac:chgData name="Maaike Vandekerckhove" userId="00b2f1e9-3b6f-4ee4-be4b-14511f64ed88" providerId="ADAL" clId="{069304B8-5FEC-48A4-AB5B-4301FA9E1529}" dt="2025-12-05T11:13:43.816" v="2331" actId="1076"/>
          <ac:picMkLst>
            <pc:docMk/>
            <pc:sldMk cId="671302010" sldId="2147482917"/>
            <ac:picMk id="9" creationId="{B70E692D-D99B-B698-F109-0109B8194F8B}"/>
          </ac:picMkLst>
        </pc:picChg>
        <pc:picChg chg="add mod ord modCrop">
          <ac:chgData name="Maaike Vandekerckhove" userId="00b2f1e9-3b6f-4ee4-be4b-14511f64ed88" providerId="ADAL" clId="{069304B8-5FEC-48A4-AB5B-4301FA9E1529}" dt="2025-12-05T11:13:43.816" v="2331" actId="1076"/>
          <ac:picMkLst>
            <pc:docMk/>
            <pc:sldMk cId="671302010" sldId="2147482917"/>
            <ac:picMk id="12" creationId="{906AC442-78EA-97BD-94DA-6BDB96E60719}"/>
          </ac:picMkLst>
        </pc:picChg>
        <pc:picChg chg="mod">
          <ac:chgData name="Maaike Vandekerckhove" userId="00b2f1e9-3b6f-4ee4-be4b-14511f64ed88" providerId="ADAL" clId="{069304B8-5FEC-48A4-AB5B-4301FA9E1529}" dt="2025-12-05T11:13:43.816" v="2331" actId="1076"/>
          <ac:picMkLst>
            <pc:docMk/>
            <pc:sldMk cId="671302010" sldId="2147482917"/>
            <ac:picMk id="13" creationId="{1B2F7006-E8CA-7B2B-14B9-D7A29291F6B4}"/>
          </ac:picMkLst>
        </pc:picChg>
      </pc:sldChg>
      <pc:sldChg chg="addSp delSp modSp add mod modTransition delAnim modAnim modNotesTx">
        <pc:chgData name="Maaike Vandekerckhove" userId="00b2f1e9-3b6f-4ee4-be4b-14511f64ed88" providerId="ADAL" clId="{069304B8-5FEC-48A4-AB5B-4301FA9E1529}" dt="2025-12-08T07:53:21.409" v="2495" actId="6549"/>
        <pc:sldMkLst>
          <pc:docMk/>
          <pc:sldMk cId="4179632877" sldId="2147482919"/>
        </pc:sldMkLst>
        <pc:spChg chg="mod">
          <ac:chgData name="Maaike Vandekerckhove" userId="00b2f1e9-3b6f-4ee4-be4b-14511f64ed88" providerId="ADAL" clId="{069304B8-5FEC-48A4-AB5B-4301FA9E1529}" dt="2025-12-05T11:22:57.880" v="2374" actId="20577"/>
          <ac:spMkLst>
            <pc:docMk/>
            <pc:sldMk cId="4179632877" sldId="2147482919"/>
            <ac:spMk id="5" creationId="{75BF16C9-C8AA-8D57-1006-8F4C9DAA9DAB}"/>
          </ac:spMkLst>
        </pc:spChg>
        <pc:spChg chg="mod">
          <ac:chgData name="Maaike Vandekerckhove" userId="00b2f1e9-3b6f-4ee4-be4b-14511f64ed88" providerId="ADAL" clId="{069304B8-5FEC-48A4-AB5B-4301FA9E1529}" dt="2025-12-03T15:14:21.787" v="1633" actId="20577"/>
          <ac:spMkLst>
            <pc:docMk/>
            <pc:sldMk cId="4179632877" sldId="2147482919"/>
            <ac:spMk id="7" creationId="{84FADA11-BEA0-03A1-F718-395957FBE962}"/>
          </ac:spMkLst>
        </pc:spChg>
        <pc:picChg chg="mod">
          <ac:chgData name="Maaike Vandekerckhove" userId="00b2f1e9-3b6f-4ee4-be4b-14511f64ed88" providerId="ADAL" clId="{069304B8-5FEC-48A4-AB5B-4301FA9E1529}" dt="2025-12-05T11:14:27.699" v="2337" actId="1076"/>
          <ac:picMkLst>
            <pc:docMk/>
            <pc:sldMk cId="4179632877" sldId="2147482919"/>
            <ac:picMk id="2" creationId="{E068B9F3-2108-310B-AFFD-930886F1D83E}"/>
          </ac:picMkLst>
        </pc:picChg>
        <pc:picChg chg="mod modCrop">
          <ac:chgData name="Maaike Vandekerckhove" userId="00b2f1e9-3b6f-4ee4-be4b-14511f64ed88" providerId="ADAL" clId="{069304B8-5FEC-48A4-AB5B-4301FA9E1529}" dt="2025-12-04T14:54:04.187" v="2053" actId="1076"/>
          <ac:picMkLst>
            <pc:docMk/>
            <pc:sldMk cId="4179632877" sldId="2147482919"/>
            <ac:picMk id="3" creationId="{EAE2EAAA-D0EA-B664-B503-978CF34D07D4}"/>
          </ac:picMkLst>
        </pc:picChg>
        <pc:picChg chg="add mod">
          <ac:chgData name="Maaike Vandekerckhove" userId="00b2f1e9-3b6f-4ee4-be4b-14511f64ed88" providerId="ADAL" clId="{069304B8-5FEC-48A4-AB5B-4301FA9E1529}" dt="2025-12-05T11:08:30.564" v="2204" actId="14826"/>
          <ac:picMkLst>
            <pc:docMk/>
            <pc:sldMk cId="4179632877" sldId="2147482919"/>
            <ac:picMk id="9" creationId="{90717163-EB78-80EC-057E-F26E8A97F886}"/>
          </ac:picMkLst>
        </pc:picChg>
        <pc:picChg chg="mod">
          <ac:chgData name="Maaike Vandekerckhove" userId="00b2f1e9-3b6f-4ee4-be4b-14511f64ed88" providerId="ADAL" clId="{069304B8-5FEC-48A4-AB5B-4301FA9E1529}" dt="2025-12-05T11:14:26.380" v="2336" actId="1076"/>
          <ac:picMkLst>
            <pc:docMk/>
            <pc:sldMk cId="4179632877" sldId="2147482919"/>
            <ac:picMk id="10" creationId="{A024CEA6-0F98-8FBA-5CA4-68789E591F75}"/>
          </ac:picMkLst>
        </pc:picChg>
        <pc:picChg chg="add mod ord modCrop">
          <ac:chgData name="Maaike Vandekerckhove" userId="00b2f1e9-3b6f-4ee4-be4b-14511f64ed88" providerId="ADAL" clId="{069304B8-5FEC-48A4-AB5B-4301FA9E1529}" dt="2025-12-05T11:14:22.750" v="2335" actId="14100"/>
          <ac:picMkLst>
            <pc:docMk/>
            <pc:sldMk cId="4179632877" sldId="2147482919"/>
            <ac:picMk id="12" creationId="{8B342D4E-1D6B-E131-2AF0-EE0A171C410F}"/>
          </ac:picMkLst>
        </pc:picChg>
      </pc:sldChg>
      <pc:sldChg chg="addSp delSp modSp add mod modTransition modAnim">
        <pc:chgData name="Maaike Vandekerckhove" userId="00b2f1e9-3b6f-4ee4-be4b-14511f64ed88" providerId="ADAL" clId="{069304B8-5FEC-48A4-AB5B-4301FA9E1529}" dt="2025-12-08T07:49:23.465" v="2477"/>
        <pc:sldMkLst>
          <pc:docMk/>
          <pc:sldMk cId="1892796484" sldId="2147482920"/>
        </pc:sldMkLst>
        <pc:spChg chg="mod">
          <ac:chgData name="Maaike Vandekerckhove" userId="00b2f1e9-3b6f-4ee4-be4b-14511f64ed88" providerId="ADAL" clId="{069304B8-5FEC-48A4-AB5B-4301FA9E1529}" dt="2025-12-08T07:47:54.735" v="2461" actId="164"/>
          <ac:spMkLst>
            <pc:docMk/>
            <pc:sldMk cId="1892796484" sldId="2147482920"/>
            <ac:spMk id="5" creationId="{DB9FF9D2-FB25-50FC-6A54-E7AD1DA0461F}"/>
          </ac:spMkLst>
        </pc:spChg>
        <pc:spChg chg="mod">
          <ac:chgData name="Maaike Vandekerckhove" userId="00b2f1e9-3b6f-4ee4-be4b-14511f64ed88" providerId="ADAL" clId="{069304B8-5FEC-48A4-AB5B-4301FA9E1529}" dt="2025-12-03T15:41:27.130" v="1990" actId="1076"/>
          <ac:spMkLst>
            <pc:docMk/>
            <pc:sldMk cId="1892796484" sldId="2147482920"/>
            <ac:spMk id="6" creationId="{3C94EEED-9F4E-6337-A31C-7752BF7DA141}"/>
          </ac:spMkLst>
        </pc:spChg>
        <pc:spChg chg="mod">
          <ac:chgData name="Maaike Vandekerckhove" userId="00b2f1e9-3b6f-4ee4-be4b-14511f64ed88" providerId="ADAL" clId="{069304B8-5FEC-48A4-AB5B-4301FA9E1529}" dt="2025-12-05T11:15:47.354" v="2349" actId="20577"/>
          <ac:spMkLst>
            <pc:docMk/>
            <pc:sldMk cId="1892796484" sldId="2147482920"/>
            <ac:spMk id="7" creationId="{E364B110-FC4E-941E-067E-5E87ED4265AE}"/>
          </ac:spMkLst>
        </pc:spChg>
        <pc:spChg chg="add mod topLvl">
          <ac:chgData name="Maaike Vandekerckhove" userId="00b2f1e9-3b6f-4ee4-be4b-14511f64ed88" providerId="ADAL" clId="{069304B8-5FEC-48A4-AB5B-4301FA9E1529}" dt="2025-12-08T07:48:09.618" v="2466" actId="164"/>
          <ac:spMkLst>
            <pc:docMk/>
            <pc:sldMk cId="1892796484" sldId="2147482920"/>
            <ac:spMk id="9" creationId="{407129DA-6F06-D6D6-8C04-A639461F2500}"/>
          </ac:spMkLst>
        </pc:spChg>
        <pc:spChg chg="mod">
          <ac:chgData name="Maaike Vandekerckhove" userId="00b2f1e9-3b6f-4ee4-be4b-14511f64ed88" providerId="ADAL" clId="{069304B8-5FEC-48A4-AB5B-4301FA9E1529}" dt="2025-12-08T07:47:47.092" v="2460" actId="164"/>
          <ac:spMkLst>
            <pc:docMk/>
            <pc:sldMk cId="1892796484" sldId="2147482920"/>
            <ac:spMk id="11" creationId="{DF500A66-D298-4B9B-FD76-0224E745482B}"/>
          </ac:spMkLst>
        </pc:spChg>
        <pc:spChg chg="mod topLvl">
          <ac:chgData name="Maaike Vandekerckhove" userId="00b2f1e9-3b6f-4ee4-be4b-14511f64ed88" providerId="ADAL" clId="{069304B8-5FEC-48A4-AB5B-4301FA9E1529}" dt="2025-12-08T07:48:07.059" v="2465" actId="164"/>
          <ac:spMkLst>
            <pc:docMk/>
            <pc:sldMk cId="1892796484" sldId="2147482920"/>
            <ac:spMk id="15" creationId="{E30A2705-55CF-5B04-FC23-1065770826C2}"/>
          </ac:spMkLst>
        </pc:spChg>
        <pc:grpChg chg="add mod">
          <ac:chgData name="Maaike Vandekerckhove" userId="00b2f1e9-3b6f-4ee4-be4b-14511f64ed88" providerId="ADAL" clId="{069304B8-5FEC-48A4-AB5B-4301FA9E1529}" dt="2025-12-08T07:47:47.092" v="2460" actId="164"/>
          <ac:grpSpMkLst>
            <pc:docMk/>
            <pc:sldMk cId="1892796484" sldId="2147482920"/>
            <ac:grpSpMk id="4" creationId="{BF60014D-7D2A-45AC-1029-B71B56B5EFB9}"/>
          </ac:grpSpMkLst>
        </pc:grpChg>
        <pc:grpChg chg="add del mod">
          <ac:chgData name="Maaike Vandekerckhove" userId="00b2f1e9-3b6f-4ee4-be4b-14511f64ed88" providerId="ADAL" clId="{069304B8-5FEC-48A4-AB5B-4301FA9E1529}" dt="2025-12-08T07:48:03.879" v="2464" actId="165"/>
          <ac:grpSpMkLst>
            <pc:docMk/>
            <pc:sldMk cId="1892796484" sldId="2147482920"/>
            <ac:grpSpMk id="10" creationId="{C6877A2F-62BC-C9F7-5C27-D6C1855E7EB4}"/>
          </ac:grpSpMkLst>
        </pc:grpChg>
        <pc:grpChg chg="add mod">
          <ac:chgData name="Maaike Vandekerckhove" userId="00b2f1e9-3b6f-4ee4-be4b-14511f64ed88" providerId="ADAL" clId="{069304B8-5FEC-48A4-AB5B-4301FA9E1529}" dt="2025-12-08T07:47:54.735" v="2461" actId="164"/>
          <ac:grpSpMkLst>
            <pc:docMk/>
            <pc:sldMk cId="1892796484" sldId="2147482920"/>
            <ac:grpSpMk id="13" creationId="{60F336A9-9750-581D-AE4D-4E4820176366}"/>
          </ac:grpSpMkLst>
        </pc:grpChg>
        <pc:grpChg chg="add mod">
          <ac:chgData name="Maaike Vandekerckhove" userId="00b2f1e9-3b6f-4ee4-be4b-14511f64ed88" providerId="ADAL" clId="{069304B8-5FEC-48A4-AB5B-4301FA9E1529}" dt="2025-12-08T07:48:07.059" v="2465" actId="164"/>
          <ac:grpSpMkLst>
            <pc:docMk/>
            <pc:sldMk cId="1892796484" sldId="2147482920"/>
            <ac:grpSpMk id="14" creationId="{5FC9B290-5FD2-9D48-3209-83D3A97D330F}"/>
          </ac:grpSpMkLst>
        </pc:grpChg>
        <pc:grpChg chg="add mod">
          <ac:chgData name="Maaike Vandekerckhove" userId="00b2f1e9-3b6f-4ee4-be4b-14511f64ed88" providerId="ADAL" clId="{069304B8-5FEC-48A4-AB5B-4301FA9E1529}" dt="2025-12-08T07:48:09.618" v="2466" actId="164"/>
          <ac:grpSpMkLst>
            <pc:docMk/>
            <pc:sldMk cId="1892796484" sldId="2147482920"/>
            <ac:grpSpMk id="16" creationId="{BF871F58-799D-FBBB-1408-193DACE1306F}"/>
          </ac:grpSpMkLst>
        </pc:grpChg>
        <pc:picChg chg="add mod topLvl">
          <ac:chgData name="Maaike Vandekerckhove" userId="00b2f1e9-3b6f-4ee4-be4b-14511f64ed88" providerId="ADAL" clId="{069304B8-5FEC-48A4-AB5B-4301FA9E1529}" dt="2025-12-08T07:48:09.618" v="2466" actId="164"/>
          <ac:picMkLst>
            <pc:docMk/>
            <pc:sldMk cId="1892796484" sldId="2147482920"/>
            <ac:picMk id="2" creationId="{B3A80E58-8A35-7018-7006-FEFF6542F449}"/>
          </ac:picMkLst>
        </pc:picChg>
        <pc:picChg chg="mod">
          <ac:chgData name="Maaike Vandekerckhove" userId="00b2f1e9-3b6f-4ee4-be4b-14511f64ed88" providerId="ADAL" clId="{069304B8-5FEC-48A4-AB5B-4301FA9E1529}" dt="2025-12-08T07:47:54.735" v="2461" actId="164"/>
          <ac:picMkLst>
            <pc:docMk/>
            <pc:sldMk cId="1892796484" sldId="2147482920"/>
            <ac:picMk id="3" creationId="{9ACC47BB-AAF2-EF14-9A21-C6ACA428FF4C}"/>
          </ac:picMkLst>
        </pc:picChg>
        <pc:picChg chg="mod">
          <ac:chgData name="Maaike Vandekerckhove" userId="00b2f1e9-3b6f-4ee4-be4b-14511f64ed88" providerId="ADAL" clId="{069304B8-5FEC-48A4-AB5B-4301FA9E1529}" dt="2025-12-08T07:47:47.092" v="2460" actId="164"/>
          <ac:picMkLst>
            <pc:docMk/>
            <pc:sldMk cId="1892796484" sldId="2147482920"/>
            <ac:picMk id="8" creationId="{6FD67648-DA9C-A934-EAF5-0422E1E9E627}"/>
          </ac:picMkLst>
        </pc:picChg>
        <pc:picChg chg="mod">
          <ac:chgData name="Maaike Vandekerckhove" userId="00b2f1e9-3b6f-4ee4-be4b-14511f64ed88" providerId="ADAL" clId="{069304B8-5FEC-48A4-AB5B-4301FA9E1529}" dt="2025-12-08T07:48:07.059" v="2465" actId="164"/>
          <ac:picMkLst>
            <pc:docMk/>
            <pc:sldMk cId="1892796484" sldId="2147482920"/>
            <ac:picMk id="3074" creationId="{BD433BEE-C0BF-66E9-2AF3-FFA937B89722}"/>
          </ac:picMkLst>
        </pc:picChg>
      </pc:sldChg>
      <pc:sldChg chg="modTransition">
        <pc:chgData name="Maaike Vandekerckhove" userId="00b2f1e9-3b6f-4ee4-be4b-14511f64ed88" providerId="ADAL" clId="{069304B8-5FEC-48A4-AB5B-4301FA9E1529}" dt="2025-12-04T15:21:13.848" v="2192"/>
        <pc:sldMkLst>
          <pc:docMk/>
          <pc:sldMk cId="3623495167" sldId="2147482921"/>
        </pc:sldMkLst>
      </pc:sldChg>
      <pc:sldChg chg="addSp modSp mod modTransition">
        <pc:chgData name="Maaike Vandekerckhove" userId="00b2f1e9-3b6f-4ee4-be4b-14511f64ed88" providerId="ADAL" clId="{069304B8-5FEC-48A4-AB5B-4301FA9E1529}" dt="2025-12-08T07:44:43.108" v="2456"/>
        <pc:sldMkLst>
          <pc:docMk/>
          <pc:sldMk cId="260323725" sldId="2147482923"/>
        </pc:sldMkLst>
        <pc:spChg chg="mod">
          <ac:chgData name="Maaike Vandekerckhove" userId="00b2f1e9-3b6f-4ee4-be4b-14511f64ed88" providerId="ADAL" clId="{069304B8-5FEC-48A4-AB5B-4301FA9E1529}" dt="2025-12-05T11:22:52.226" v="2370" actId="20577"/>
          <ac:spMkLst>
            <pc:docMk/>
            <pc:sldMk cId="260323725" sldId="2147482923"/>
            <ac:spMk id="5" creationId="{86D29917-0C29-A3C9-98D0-9C222725B61A}"/>
          </ac:spMkLst>
        </pc:spChg>
        <pc:spChg chg="mod">
          <ac:chgData name="Maaike Vandekerckhove" userId="00b2f1e9-3b6f-4ee4-be4b-14511f64ed88" providerId="ADAL" clId="{069304B8-5FEC-48A4-AB5B-4301FA9E1529}" dt="2025-12-05T11:12:28.274" v="2309" actId="1076"/>
          <ac:spMkLst>
            <pc:docMk/>
            <pc:sldMk cId="260323725" sldId="2147482923"/>
            <ac:spMk id="14" creationId="{8A2F4952-5146-0776-02D9-8DAD957EDE77}"/>
          </ac:spMkLst>
        </pc:spChg>
        <pc:picChg chg="mod">
          <ac:chgData name="Maaike Vandekerckhove" userId="00b2f1e9-3b6f-4ee4-be4b-14511f64ed88" providerId="ADAL" clId="{069304B8-5FEC-48A4-AB5B-4301FA9E1529}" dt="2025-12-05T11:12:30.191" v="2310" actId="1076"/>
          <ac:picMkLst>
            <pc:docMk/>
            <pc:sldMk cId="260323725" sldId="2147482923"/>
            <ac:picMk id="1026" creationId="{53DB1EC8-E5DE-DCDA-C0FF-BDADBCA84123}"/>
          </ac:picMkLst>
        </pc:picChg>
      </pc:sldChg>
      <pc:sldChg chg="delSp modSp mod modTransition">
        <pc:chgData name="Maaike Vandekerckhove" userId="00b2f1e9-3b6f-4ee4-be4b-14511f64ed88" providerId="ADAL" clId="{069304B8-5FEC-48A4-AB5B-4301FA9E1529}" dt="2025-12-08T07:44:43.108" v="2456"/>
        <pc:sldMkLst>
          <pc:docMk/>
          <pc:sldMk cId="2742118722" sldId="2147482924"/>
        </pc:sldMkLst>
        <pc:picChg chg="mod">
          <ac:chgData name="Maaike Vandekerckhove" userId="00b2f1e9-3b6f-4ee4-be4b-14511f64ed88" providerId="ADAL" clId="{069304B8-5FEC-48A4-AB5B-4301FA9E1529}" dt="2025-12-05T11:14:51.528" v="2341" actId="1076"/>
          <ac:picMkLst>
            <pc:docMk/>
            <pc:sldMk cId="2742118722" sldId="2147482924"/>
            <ac:picMk id="2" creationId="{F82E0A08-1A56-0A70-8AA5-0BB6C4A3D5AF}"/>
          </ac:picMkLst>
        </pc:picChg>
        <pc:picChg chg="mod">
          <ac:chgData name="Maaike Vandekerckhove" userId="00b2f1e9-3b6f-4ee4-be4b-14511f64ed88" providerId="ADAL" clId="{069304B8-5FEC-48A4-AB5B-4301FA9E1529}" dt="2025-12-05T11:08:13.546" v="2202" actId="14826"/>
          <ac:picMkLst>
            <pc:docMk/>
            <pc:sldMk cId="2742118722" sldId="2147482924"/>
            <ac:picMk id="4" creationId="{A5E46A68-A414-62F8-5E2D-C21441490515}"/>
          </ac:picMkLst>
        </pc:picChg>
        <pc:picChg chg="mod">
          <ac:chgData name="Maaike Vandekerckhove" userId="00b2f1e9-3b6f-4ee4-be4b-14511f64ed88" providerId="ADAL" clId="{069304B8-5FEC-48A4-AB5B-4301FA9E1529}" dt="2025-12-05T11:14:48.760" v="2340" actId="1076"/>
          <ac:picMkLst>
            <pc:docMk/>
            <pc:sldMk cId="2742118722" sldId="2147482924"/>
            <ac:picMk id="2050" creationId="{E0CAFE3C-0D6A-7F06-D147-7045C4184792}"/>
          </ac:picMkLst>
        </pc:picChg>
        <pc:picChg chg="mod">
          <ac:chgData name="Maaike Vandekerckhove" userId="00b2f1e9-3b6f-4ee4-be4b-14511f64ed88" providerId="ADAL" clId="{069304B8-5FEC-48A4-AB5B-4301FA9E1529}" dt="2025-12-05T11:14:45.318" v="2339" actId="1076"/>
          <ac:picMkLst>
            <pc:docMk/>
            <pc:sldMk cId="2742118722" sldId="2147482924"/>
            <ac:picMk id="2052" creationId="{B8614F13-70A9-CAB7-2DDF-F90903330AD5}"/>
          </ac:picMkLst>
        </pc:picChg>
      </pc:sldChg>
      <pc:sldChg chg="delSp modSp mod modTransition delAnim modNotesTx">
        <pc:chgData name="Maaike Vandekerckhove" userId="00b2f1e9-3b6f-4ee4-be4b-14511f64ed88" providerId="ADAL" clId="{069304B8-5FEC-48A4-AB5B-4301FA9E1529}" dt="2025-12-08T07:53:14.246" v="2493" actId="6549"/>
        <pc:sldMkLst>
          <pc:docMk/>
          <pc:sldMk cId="634181858" sldId="2147482926"/>
        </pc:sldMkLst>
        <pc:picChg chg="mod">
          <ac:chgData name="Maaike Vandekerckhove" userId="00b2f1e9-3b6f-4ee4-be4b-14511f64ed88" providerId="ADAL" clId="{069304B8-5FEC-48A4-AB5B-4301FA9E1529}" dt="2025-12-05T11:15:07.742" v="2344" actId="1076"/>
          <ac:picMkLst>
            <pc:docMk/>
            <pc:sldMk cId="634181858" sldId="2147482926"/>
            <ac:picMk id="2" creationId="{82E9D34F-7581-B585-B3DB-CCDF4649754B}"/>
          </ac:picMkLst>
        </pc:picChg>
        <pc:picChg chg="mod">
          <ac:chgData name="Maaike Vandekerckhove" userId="00b2f1e9-3b6f-4ee4-be4b-14511f64ed88" providerId="ADAL" clId="{069304B8-5FEC-48A4-AB5B-4301FA9E1529}" dt="2025-12-05T11:07:52.334" v="2200" actId="14826"/>
          <ac:picMkLst>
            <pc:docMk/>
            <pc:sldMk cId="634181858" sldId="2147482926"/>
            <ac:picMk id="4" creationId="{A5F97624-C980-17B4-8442-E43A621EE567}"/>
          </ac:picMkLst>
        </pc:picChg>
      </pc:sldChg>
      <pc:sldMasterChg chg="modTransition modSldLayout">
        <pc:chgData name="Maaike Vandekerckhove" userId="00b2f1e9-3b6f-4ee4-be4b-14511f64ed88" providerId="ADAL" clId="{069304B8-5FEC-48A4-AB5B-4301FA9E1529}" dt="2025-12-04T15:21:13.848" v="2192"/>
        <pc:sldMasterMkLst>
          <pc:docMk/>
          <pc:sldMasterMk cId="127131091" sldId="2147483660"/>
        </pc:sldMasterMkLst>
        <pc:sldLayoutChg chg="modTransition">
          <pc:chgData name="Maaike Vandekerckhove" userId="00b2f1e9-3b6f-4ee4-be4b-14511f64ed88" providerId="ADAL" clId="{069304B8-5FEC-48A4-AB5B-4301FA9E1529}" dt="2025-12-04T15:21:13.848" v="2192"/>
          <pc:sldLayoutMkLst>
            <pc:docMk/>
            <pc:sldMasterMk cId="127131091" sldId="2147483660"/>
            <pc:sldLayoutMk cId="915223536" sldId="2147483661"/>
          </pc:sldLayoutMkLst>
        </pc:sldLayoutChg>
        <pc:sldLayoutChg chg="modTransition">
          <pc:chgData name="Maaike Vandekerckhove" userId="00b2f1e9-3b6f-4ee4-be4b-14511f64ed88" providerId="ADAL" clId="{069304B8-5FEC-48A4-AB5B-4301FA9E1529}" dt="2025-12-04T15:21:13.848" v="2192"/>
          <pc:sldLayoutMkLst>
            <pc:docMk/>
            <pc:sldMasterMk cId="127131091" sldId="2147483660"/>
            <pc:sldLayoutMk cId="380891887" sldId="2147483662"/>
          </pc:sldLayoutMkLst>
        </pc:sldLayoutChg>
        <pc:sldLayoutChg chg="modTransition">
          <pc:chgData name="Maaike Vandekerckhove" userId="00b2f1e9-3b6f-4ee4-be4b-14511f64ed88" providerId="ADAL" clId="{069304B8-5FEC-48A4-AB5B-4301FA9E1529}" dt="2025-12-04T15:21:13.848" v="2192"/>
          <pc:sldLayoutMkLst>
            <pc:docMk/>
            <pc:sldMasterMk cId="127131091" sldId="2147483660"/>
            <pc:sldLayoutMk cId="172265887" sldId="2147483663"/>
          </pc:sldLayoutMkLst>
        </pc:sldLayoutChg>
        <pc:sldLayoutChg chg="modTransition">
          <pc:chgData name="Maaike Vandekerckhove" userId="00b2f1e9-3b6f-4ee4-be4b-14511f64ed88" providerId="ADAL" clId="{069304B8-5FEC-48A4-AB5B-4301FA9E1529}" dt="2025-12-04T15:21:13.848" v="2192"/>
          <pc:sldLayoutMkLst>
            <pc:docMk/>
            <pc:sldMasterMk cId="127131091" sldId="2147483660"/>
            <pc:sldLayoutMk cId="2136068930" sldId="2147483664"/>
          </pc:sldLayoutMkLst>
        </pc:sldLayoutChg>
        <pc:sldLayoutChg chg="modTransition">
          <pc:chgData name="Maaike Vandekerckhove" userId="00b2f1e9-3b6f-4ee4-be4b-14511f64ed88" providerId="ADAL" clId="{069304B8-5FEC-48A4-AB5B-4301FA9E1529}" dt="2025-12-04T15:21:13.848" v="2192"/>
          <pc:sldLayoutMkLst>
            <pc:docMk/>
            <pc:sldMasterMk cId="127131091" sldId="2147483660"/>
            <pc:sldLayoutMk cId="2220124493" sldId="2147483665"/>
          </pc:sldLayoutMkLst>
        </pc:sldLayoutChg>
        <pc:sldLayoutChg chg="modTransition">
          <pc:chgData name="Maaike Vandekerckhove" userId="00b2f1e9-3b6f-4ee4-be4b-14511f64ed88" providerId="ADAL" clId="{069304B8-5FEC-48A4-AB5B-4301FA9E1529}" dt="2025-12-04T15:21:13.848" v="2192"/>
          <pc:sldLayoutMkLst>
            <pc:docMk/>
            <pc:sldMasterMk cId="127131091" sldId="2147483660"/>
            <pc:sldLayoutMk cId="2626858355" sldId="2147483666"/>
          </pc:sldLayoutMkLst>
        </pc:sldLayoutChg>
        <pc:sldLayoutChg chg="modTransition">
          <pc:chgData name="Maaike Vandekerckhove" userId="00b2f1e9-3b6f-4ee4-be4b-14511f64ed88" providerId="ADAL" clId="{069304B8-5FEC-48A4-AB5B-4301FA9E1529}" dt="2025-12-04T15:21:13.848" v="2192"/>
          <pc:sldLayoutMkLst>
            <pc:docMk/>
            <pc:sldMasterMk cId="127131091" sldId="2147483660"/>
            <pc:sldLayoutMk cId="3180340255" sldId="2147483667"/>
          </pc:sldLayoutMkLst>
        </pc:sldLayoutChg>
        <pc:sldLayoutChg chg="modTransition">
          <pc:chgData name="Maaike Vandekerckhove" userId="00b2f1e9-3b6f-4ee4-be4b-14511f64ed88" providerId="ADAL" clId="{069304B8-5FEC-48A4-AB5B-4301FA9E1529}" dt="2025-12-04T15:21:13.848" v="2192"/>
          <pc:sldLayoutMkLst>
            <pc:docMk/>
            <pc:sldMasterMk cId="127131091" sldId="2147483660"/>
            <pc:sldLayoutMk cId="3910348352" sldId="2147483668"/>
          </pc:sldLayoutMkLst>
        </pc:sldLayoutChg>
        <pc:sldLayoutChg chg="modTransition">
          <pc:chgData name="Maaike Vandekerckhove" userId="00b2f1e9-3b6f-4ee4-be4b-14511f64ed88" providerId="ADAL" clId="{069304B8-5FEC-48A4-AB5B-4301FA9E1529}" dt="2025-12-04T15:21:13.848" v="2192"/>
          <pc:sldLayoutMkLst>
            <pc:docMk/>
            <pc:sldMasterMk cId="127131091" sldId="2147483660"/>
            <pc:sldLayoutMk cId="630314733" sldId="2147483669"/>
          </pc:sldLayoutMkLst>
        </pc:sldLayoutChg>
        <pc:sldLayoutChg chg="modTransition">
          <pc:chgData name="Maaike Vandekerckhove" userId="00b2f1e9-3b6f-4ee4-be4b-14511f64ed88" providerId="ADAL" clId="{069304B8-5FEC-48A4-AB5B-4301FA9E1529}" dt="2025-12-04T15:21:13.848" v="2192"/>
          <pc:sldLayoutMkLst>
            <pc:docMk/>
            <pc:sldMasterMk cId="127131091" sldId="2147483660"/>
            <pc:sldLayoutMk cId="37757828" sldId="2147483670"/>
          </pc:sldLayoutMkLst>
        </pc:sldLayoutChg>
        <pc:sldLayoutChg chg="modTransition">
          <pc:chgData name="Maaike Vandekerckhove" userId="00b2f1e9-3b6f-4ee4-be4b-14511f64ed88" providerId="ADAL" clId="{069304B8-5FEC-48A4-AB5B-4301FA9E1529}" dt="2025-12-04T15:21:13.848" v="2192"/>
          <pc:sldLayoutMkLst>
            <pc:docMk/>
            <pc:sldMasterMk cId="127131091" sldId="2147483660"/>
            <pc:sldLayoutMk cId="2150270844" sldId="2147483671"/>
          </pc:sldLayoutMkLst>
        </pc:sldLayoutChg>
        <pc:sldLayoutChg chg="modTransition">
          <pc:chgData name="Maaike Vandekerckhove" userId="00b2f1e9-3b6f-4ee4-be4b-14511f64ed88" providerId="ADAL" clId="{069304B8-5FEC-48A4-AB5B-4301FA9E1529}" dt="2025-12-04T15:21:13.848" v="2192"/>
          <pc:sldLayoutMkLst>
            <pc:docMk/>
            <pc:sldMasterMk cId="127131091" sldId="2147483660"/>
            <pc:sldLayoutMk cId="317425834" sldId="2147483673"/>
          </pc:sldLayoutMkLst>
        </pc:sldLayoutChg>
        <pc:sldLayoutChg chg="modTransition">
          <pc:chgData name="Maaike Vandekerckhove" userId="00b2f1e9-3b6f-4ee4-be4b-14511f64ed88" providerId="ADAL" clId="{069304B8-5FEC-48A4-AB5B-4301FA9E1529}" dt="2025-12-04T15:21:13.848" v="2192"/>
          <pc:sldLayoutMkLst>
            <pc:docMk/>
            <pc:sldMasterMk cId="127131091" sldId="2147483660"/>
            <pc:sldLayoutMk cId="3014357940" sldId="2147483674"/>
          </pc:sldLayoutMkLst>
        </pc:sldLayoutChg>
      </pc:sldMasterChg>
      <pc:sldMasterChg chg="modTransition modSldLayout">
        <pc:chgData name="Maaike Vandekerckhove" userId="00b2f1e9-3b6f-4ee4-be4b-14511f64ed88" providerId="ADAL" clId="{069304B8-5FEC-48A4-AB5B-4301FA9E1529}" dt="2025-12-04T15:21:13.848" v="2192"/>
        <pc:sldMasterMkLst>
          <pc:docMk/>
          <pc:sldMasterMk cId="1872329553" sldId="2147483675"/>
        </pc:sldMasterMkLst>
        <pc:sldLayoutChg chg="modTransition">
          <pc:chgData name="Maaike Vandekerckhove" userId="00b2f1e9-3b6f-4ee4-be4b-14511f64ed88" providerId="ADAL" clId="{069304B8-5FEC-48A4-AB5B-4301FA9E1529}" dt="2025-12-04T15:21:13.848" v="2192"/>
          <pc:sldLayoutMkLst>
            <pc:docMk/>
            <pc:sldMasterMk cId="1872329553" sldId="2147483675"/>
            <pc:sldLayoutMk cId="2389803746" sldId="2147483676"/>
          </pc:sldLayoutMkLst>
        </pc:sldLayoutChg>
        <pc:sldLayoutChg chg="modTransition">
          <pc:chgData name="Maaike Vandekerckhove" userId="00b2f1e9-3b6f-4ee4-be4b-14511f64ed88" providerId="ADAL" clId="{069304B8-5FEC-48A4-AB5B-4301FA9E1529}" dt="2025-12-04T15:21:13.848" v="2192"/>
          <pc:sldLayoutMkLst>
            <pc:docMk/>
            <pc:sldMasterMk cId="1872329553" sldId="2147483675"/>
            <pc:sldLayoutMk cId="314413921" sldId="2147483677"/>
          </pc:sldLayoutMkLst>
        </pc:sldLayoutChg>
        <pc:sldLayoutChg chg="modTransition">
          <pc:chgData name="Maaike Vandekerckhove" userId="00b2f1e9-3b6f-4ee4-be4b-14511f64ed88" providerId="ADAL" clId="{069304B8-5FEC-48A4-AB5B-4301FA9E1529}" dt="2025-12-04T15:21:13.848" v="2192"/>
          <pc:sldLayoutMkLst>
            <pc:docMk/>
            <pc:sldMasterMk cId="1872329553" sldId="2147483675"/>
            <pc:sldLayoutMk cId="259561941" sldId="2147483678"/>
          </pc:sldLayoutMkLst>
        </pc:sldLayoutChg>
        <pc:sldLayoutChg chg="modTransition">
          <pc:chgData name="Maaike Vandekerckhove" userId="00b2f1e9-3b6f-4ee4-be4b-14511f64ed88" providerId="ADAL" clId="{069304B8-5FEC-48A4-AB5B-4301FA9E1529}" dt="2025-12-04T15:21:13.848" v="2192"/>
          <pc:sldLayoutMkLst>
            <pc:docMk/>
            <pc:sldMasterMk cId="1872329553" sldId="2147483675"/>
            <pc:sldLayoutMk cId="3960696740" sldId="2147483679"/>
          </pc:sldLayoutMkLst>
        </pc:sldLayoutChg>
        <pc:sldLayoutChg chg="modTransition">
          <pc:chgData name="Maaike Vandekerckhove" userId="00b2f1e9-3b6f-4ee4-be4b-14511f64ed88" providerId="ADAL" clId="{069304B8-5FEC-48A4-AB5B-4301FA9E1529}" dt="2025-12-04T15:21:13.848" v="2192"/>
          <pc:sldLayoutMkLst>
            <pc:docMk/>
            <pc:sldMasterMk cId="1872329553" sldId="2147483675"/>
            <pc:sldLayoutMk cId="1301797946" sldId="2147483680"/>
          </pc:sldLayoutMkLst>
        </pc:sldLayoutChg>
        <pc:sldLayoutChg chg="modTransition">
          <pc:chgData name="Maaike Vandekerckhove" userId="00b2f1e9-3b6f-4ee4-be4b-14511f64ed88" providerId="ADAL" clId="{069304B8-5FEC-48A4-AB5B-4301FA9E1529}" dt="2025-12-04T15:21:13.848" v="2192"/>
          <pc:sldLayoutMkLst>
            <pc:docMk/>
            <pc:sldMasterMk cId="1872329553" sldId="2147483675"/>
            <pc:sldLayoutMk cId="3017733972" sldId="2147483681"/>
          </pc:sldLayoutMkLst>
        </pc:sldLayoutChg>
        <pc:sldLayoutChg chg="modTransition">
          <pc:chgData name="Maaike Vandekerckhove" userId="00b2f1e9-3b6f-4ee4-be4b-14511f64ed88" providerId="ADAL" clId="{069304B8-5FEC-48A4-AB5B-4301FA9E1529}" dt="2025-12-04T15:21:13.848" v="2192"/>
          <pc:sldLayoutMkLst>
            <pc:docMk/>
            <pc:sldMasterMk cId="1872329553" sldId="2147483675"/>
            <pc:sldLayoutMk cId="547916862" sldId="2147483682"/>
          </pc:sldLayoutMkLst>
        </pc:sldLayoutChg>
        <pc:sldLayoutChg chg="modTransition">
          <pc:chgData name="Maaike Vandekerckhove" userId="00b2f1e9-3b6f-4ee4-be4b-14511f64ed88" providerId="ADAL" clId="{069304B8-5FEC-48A4-AB5B-4301FA9E1529}" dt="2025-12-04T15:21:13.848" v="2192"/>
          <pc:sldLayoutMkLst>
            <pc:docMk/>
            <pc:sldMasterMk cId="1872329553" sldId="2147483675"/>
            <pc:sldLayoutMk cId="794707209" sldId="2147483683"/>
          </pc:sldLayoutMkLst>
        </pc:sldLayoutChg>
        <pc:sldLayoutChg chg="modTransition">
          <pc:chgData name="Maaike Vandekerckhove" userId="00b2f1e9-3b6f-4ee4-be4b-14511f64ed88" providerId="ADAL" clId="{069304B8-5FEC-48A4-AB5B-4301FA9E1529}" dt="2025-12-04T15:21:13.848" v="2192"/>
          <pc:sldLayoutMkLst>
            <pc:docMk/>
            <pc:sldMasterMk cId="1872329553" sldId="2147483675"/>
            <pc:sldLayoutMk cId="2442816801" sldId="2147483684"/>
          </pc:sldLayoutMkLst>
        </pc:sldLayoutChg>
        <pc:sldLayoutChg chg="modTransition">
          <pc:chgData name="Maaike Vandekerckhove" userId="00b2f1e9-3b6f-4ee4-be4b-14511f64ed88" providerId="ADAL" clId="{069304B8-5FEC-48A4-AB5B-4301FA9E1529}" dt="2025-12-04T15:21:13.848" v="2192"/>
          <pc:sldLayoutMkLst>
            <pc:docMk/>
            <pc:sldMasterMk cId="1872329553" sldId="2147483675"/>
            <pc:sldLayoutMk cId="1357326147" sldId="2147483685"/>
          </pc:sldLayoutMkLst>
        </pc:sldLayoutChg>
        <pc:sldLayoutChg chg="modTransition">
          <pc:chgData name="Maaike Vandekerckhove" userId="00b2f1e9-3b6f-4ee4-be4b-14511f64ed88" providerId="ADAL" clId="{069304B8-5FEC-48A4-AB5B-4301FA9E1529}" dt="2025-12-04T15:21:13.848" v="2192"/>
          <pc:sldLayoutMkLst>
            <pc:docMk/>
            <pc:sldMasterMk cId="1872329553" sldId="2147483675"/>
            <pc:sldLayoutMk cId="1050706063" sldId="2147483686"/>
          </pc:sldLayoutMkLst>
        </pc:sldLayoutChg>
        <pc:sldLayoutChg chg="modTransition">
          <pc:chgData name="Maaike Vandekerckhove" userId="00b2f1e9-3b6f-4ee4-be4b-14511f64ed88" providerId="ADAL" clId="{069304B8-5FEC-48A4-AB5B-4301FA9E1529}" dt="2025-12-04T15:21:13.848" v="2192"/>
          <pc:sldLayoutMkLst>
            <pc:docMk/>
            <pc:sldMasterMk cId="1872329553" sldId="2147483675"/>
            <pc:sldLayoutMk cId="2539791294" sldId="2147483687"/>
          </pc:sldLayoutMkLst>
        </pc:sldLayoutChg>
      </pc:sldMasterChg>
      <pc:sldMasterChg chg="modTransition modSldLayout">
        <pc:chgData name="Maaike Vandekerckhove" userId="00b2f1e9-3b6f-4ee4-be4b-14511f64ed88" providerId="ADAL" clId="{069304B8-5FEC-48A4-AB5B-4301FA9E1529}" dt="2025-12-04T15:21:13.848" v="2192"/>
        <pc:sldMasterMkLst>
          <pc:docMk/>
          <pc:sldMasterMk cId="2703370860" sldId="2147483688"/>
        </pc:sldMasterMkLst>
        <pc:sldLayoutChg chg="modTransition">
          <pc:chgData name="Maaike Vandekerckhove" userId="00b2f1e9-3b6f-4ee4-be4b-14511f64ed88" providerId="ADAL" clId="{069304B8-5FEC-48A4-AB5B-4301FA9E1529}" dt="2025-12-04T15:21:13.848" v="2192"/>
          <pc:sldLayoutMkLst>
            <pc:docMk/>
            <pc:sldMasterMk cId="2703370860" sldId="2147483688"/>
            <pc:sldLayoutMk cId="3797989144" sldId="2147483689"/>
          </pc:sldLayoutMkLst>
        </pc:sldLayoutChg>
        <pc:sldLayoutChg chg="modTransition">
          <pc:chgData name="Maaike Vandekerckhove" userId="00b2f1e9-3b6f-4ee4-be4b-14511f64ed88" providerId="ADAL" clId="{069304B8-5FEC-48A4-AB5B-4301FA9E1529}" dt="2025-12-04T15:21:13.848" v="2192"/>
          <pc:sldLayoutMkLst>
            <pc:docMk/>
            <pc:sldMasterMk cId="2703370860" sldId="2147483688"/>
            <pc:sldLayoutMk cId="3994115988" sldId="2147483690"/>
          </pc:sldLayoutMkLst>
        </pc:sldLayoutChg>
        <pc:sldLayoutChg chg="modTransition">
          <pc:chgData name="Maaike Vandekerckhove" userId="00b2f1e9-3b6f-4ee4-be4b-14511f64ed88" providerId="ADAL" clId="{069304B8-5FEC-48A4-AB5B-4301FA9E1529}" dt="2025-12-04T15:21:13.848" v="2192"/>
          <pc:sldLayoutMkLst>
            <pc:docMk/>
            <pc:sldMasterMk cId="2703370860" sldId="2147483688"/>
            <pc:sldLayoutMk cId="321146630" sldId="2147483691"/>
          </pc:sldLayoutMkLst>
        </pc:sldLayoutChg>
        <pc:sldLayoutChg chg="modTransition">
          <pc:chgData name="Maaike Vandekerckhove" userId="00b2f1e9-3b6f-4ee4-be4b-14511f64ed88" providerId="ADAL" clId="{069304B8-5FEC-48A4-AB5B-4301FA9E1529}" dt="2025-12-04T15:21:13.848" v="2192"/>
          <pc:sldLayoutMkLst>
            <pc:docMk/>
            <pc:sldMasterMk cId="2703370860" sldId="2147483688"/>
            <pc:sldLayoutMk cId="151977539" sldId="2147483692"/>
          </pc:sldLayoutMkLst>
        </pc:sldLayoutChg>
        <pc:sldLayoutChg chg="modTransition">
          <pc:chgData name="Maaike Vandekerckhove" userId="00b2f1e9-3b6f-4ee4-be4b-14511f64ed88" providerId="ADAL" clId="{069304B8-5FEC-48A4-AB5B-4301FA9E1529}" dt="2025-12-04T15:21:13.848" v="2192"/>
          <pc:sldLayoutMkLst>
            <pc:docMk/>
            <pc:sldMasterMk cId="2703370860" sldId="2147483688"/>
            <pc:sldLayoutMk cId="3431445562" sldId="2147483693"/>
          </pc:sldLayoutMkLst>
        </pc:sldLayoutChg>
        <pc:sldLayoutChg chg="modTransition">
          <pc:chgData name="Maaike Vandekerckhove" userId="00b2f1e9-3b6f-4ee4-be4b-14511f64ed88" providerId="ADAL" clId="{069304B8-5FEC-48A4-AB5B-4301FA9E1529}" dt="2025-12-04T15:21:13.848" v="2192"/>
          <pc:sldLayoutMkLst>
            <pc:docMk/>
            <pc:sldMasterMk cId="2703370860" sldId="2147483688"/>
            <pc:sldLayoutMk cId="3296492539" sldId="2147483694"/>
          </pc:sldLayoutMkLst>
        </pc:sldLayoutChg>
        <pc:sldLayoutChg chg="modTransition">
          <pc:chgData name="Maaike Vandekerckhove" userId="00b2f1e9-3b6f-4ee4-be4b-14511f64ed88" providerId="ADAL" clId="{069304B8-5FEC-48A4-AB5B-4301FA9E1529}" dt="2025-12-04T15:21:13.848" v="2192"/>
          <pc:sldLayoutMkLst>
            <pc:docMk/>
            <pc:sldMasterMk cId="2703370860" sldId="2147483688"/>
            <pc:sldLayoutMk cId="476458930" sldId="2147483695"/>
          </pc:sldLayoutMkLst>
        </pc:sldLayoutChg>
        <pc:sldLayoutChg chg="modTransition">
          <pc:chgData name="Maaike Vandekerckhove" userId="00b2f1e9-3b6f-4ee4-be4b-14511f64ed88" providerId="ADAL" clId="{069304B8-5FEC-48A4-AB5B-4301FA9E1529}" dt="2025-12-04T15:21:13.848" v="2192"/>
          <pc:sldLayoutMkLst>
            <pc:docMk/>
            <pc:sldMasterMk cId="2703370860" sldId="2147483688"/>
            <pc:sldLayoutMk cId="1073518744" sldId="2147483696"/>
          </pc:sldLayoutMkLst>
        </pc:sldLayoutChg>
        <pc:sldLayoutChg chg="modTransition">
          <pc:chgData name="Maaike Vandekerckhove" userId="00b2f1e9-3b6f-4ee4-be4b-14511f64ed88" providerId="ADAL" clId="{069304B8-5FEC-48A4-AB5B-4301FA9E1529}" dt="2025-12-04T15:21:13.848" v="2192"/>
          <pc:sldLayoutMkLst>
            <pc:docMk/>
            <pc:sldMasterMk cId="2703370860" sldId="2147483688"/>
            <pc:sldLayoutMk cId="1581890884" sldId="2147483697"/>
          </pc:sldLayoutMkLst>
        </pc:sldLayoutChg>
        <pc:sldLayoutChg chg="modTransition">
          <pc:chgData name="Maaike Vandekerckhove" userId="00b2f1e9-3b6f-4ee4-be4b-14511f64ed88" providerId="ADAL" clId="{069304B8-5FEC-48A4-AB5B-4301FA9E1529}" dt="2025-12-04T15:21:13.848" v="2192"/>
          <pc:sldLayoutMkLst>
            <pc:docMk/>
            <pc:sldMasterMk cId="2703370860" sldId="2147483688"/>
            <pc:sldLayoutMk cId="3367285376" sldId="2147483698"/>
          </pc:sldLayoutMkLst>
        </pc:sldLayoutChg>
        <pc:sldLayoutChg chg="modTransition">
          <pc:chgData name="Maaike Vandekerckhove" userId="00b2f1e9-3b6f-4ee4-be4b-14511f64ed88" providerId="ADAL" clId="{069304B8-5FEC-48A4-AB5B-4301FA9E1529}" dt="2025-12-04T15:21:13.848" v="2192"/>
          <pc:sldLayoutMkLst>
            <pc:docMk/>
            <pc:sldMasterMk cId="2703370860" sldId="2147483688"/>
            <pc:sldLayoutMk cId="1354528423" sldId="2147483699"/>
          </pc:sldLayoutMkLst>
        </pc:sldLayoutChg>
        <pc:sldLayoutChg chg="modTransition">
          <pc:chgData name="Maaike Vandekerckhove" userId="00b2f1e9-3b6f-4ee4-be4b-14511f64ed88" providerId="ADAL" clId="{069304B8-5FEC-48A4-AB5B-4301FA9E1529}" dt="2025-12-04T15:21:13.848" v="2192"/>
          <pc:sldLayoutMkLst>
            <pc:docMk/>
            <pc:sldMasterMk cId="2703370860" sldId="2147483688"/>
            <pc:sldLayoutMk cId="3668783327" sldId="2147483700"/>
          </pc:sldLayoutMkLst>
        </pc:sldLayoutChg>
      </pc:sldMasterChg>
    </pc:docChg>
  </pc:docChgLst>
  <pc:docChgLst>
    <pc:chgData clId="Web-{25BE48AC-C76D-44F5-A86E-07C0CAA16484}"/>
    <pc:docChg chg="mod">
      <pc:chgData name="" userId="" providerId="" clId="Web-{25BE48AC-C76D-44F5-A86E-07C0CAA16484}" dt="2025-12-05T11:51:34.858" v="0"/>
      <pc:docMkLst>
        <pc:docMk/>
      </pc:docMkLst>
    </pc:docChg>
  </pc:docChgLst>
  <pc:docChgLst>
    <pc:chgData name="Dirk Halet" userId="ce970e3b-c969-47b6-83b5-4a224902182e" providerId="ADAL" clId="{9AAD13D3-7A11-4210-A551-53E9C1BB0B20}"/>
    <pc:docChg chg="undo custSel addSld delSld modSld sldOrd modSection">
      <pc:chgData name="Dirk Halet" userId="ce970e3b-c969-47b6-83b5-4a224902182e" providerId="ADAL" clId="{9AAD13D3-7A11-4210-A551-53E9C1BB0B20}" dt="2025-12-05T10:20:13.952" v="378" actId="1076"/>
      <pc:docMkLst>
        <pc:docMk/>
      </pc:docMkLst>
      <pc:sldChg chg="add ord modTransition">
        <pc:chgData name="Dirk Halet" userId="ce970e3b-c969-47b6-83b5-4a224902182e" providerId="ADAL" clId="{9AAD13D3-7A11-4210-A551-53E9C1BB0B20}" dt="2025-12-05T10:09:54.763" v="375"/>
        <pc:sldMkLst>
          <pc:docMk/>
          <pc:sldMk cId="3199362314" sldId="381"/>
        </pc:sldMkLst>
      </pc:sldChg>
      <pc:sldChg chg="mod modShow">
        <pc:chgData name="Dirk Halet" userId="ce970e3b-c969-47b6-83b5-4a224902182e" providerId="ADAL" clId="{9AAD13D3-7A11-4210-A551-53E9C1BB0B20}" dt="2025-12-04T18:28:53.564" v="306" actId="729"/>
        <pc:sldMkLst>
          <pc:docMk/>
          <pc:sldMk cId="2784560178" sldId="2147482911"/>
        </pc:sldMkLst>
      </pc:sldChg>
      <pc:sldChg chg="addSp delSp modSp mod modShow modNotesTx">
        <pc:chgData name="Dirk Halet" userId="ce970e3b-c969-47b6-83b5-4a224902182e" providerId="ADAL" clId="{9AAD13D3-7A11-4210-A551-53E9C1BB0B20}" dt="2025-12-04T18:03:17.645" v="223" actId="729"/>
        <pc:sldMkLst>
          <pc:docMk/>
          <pc:sldMk cId="382119696" sldId="2147482912"/>
        </pc:sldMkLst>
      </pc:sldChg>
      <pc:sldChg chg="modSp">
        <pc:chgData name="Dirk Halet" userId="ce970e3b-c969-47b6-83b5-4a224902182e" providerId="ADAL" clId="{9AAD13D3-7A11-4210-A551-53E9C1BB0B20}" dt="2025-12-04T18:39:56.197" v="338" actId="20577"/>
        <pc:sldMkLst>
          <pc:docMk/>
          <pc:sldMk cId="1751913658" sldId="2147482913"/>
        </pc:sldMkLst>
        <pc:spChg chg="mod">
          <ac:chgData name="Dirk Halet" userId="ce970e3b-c969-47b6-83b5-4a224902182e" providerId="ADAL" clId="{9AAD13D3-7A11-4210-A551-53E9C1BB0B20}" dt="2025-12-04T18:39:56.197" v="338" actId="20577"/>
          <ac:spMkLst>
            <pc:docMk/>
            <pc:sldMk cId="1751913658" sldId="2147482913"/>
            <ac:spMk id="5" creationId="{0330ADEE-FF7D-78B6-4DF8-3A0B4021AD15}"/>
          </ac:spMkLst>
        </pc:spChg>
      </pc:sldChg>
      <pc:sldChg chg="modSp mod addAnim delAnim modAnim modShow modNotesTx">
        <pc:chgData name="Dirk Halet" userId="ce970e3b-c969-47b6-83b5-4a224902182e" providerId="ADAL" clId="{9AAD13D3-7A11-4210-A551-53E9C1BB0B20}" dt="2025-12-04T17:56:00.019" v="192" actId="729"/>
        <pc:sldMkLst>
          <pc:docMk/>
          <pc:sldMk cId="2221213506" sldId="2147482915"/>
        </pc:sldMkLst>
      </pc:sldChg>
      <pc:sldChg chg="modSp">
        <pc:chgData name="Dirk Halet" userId="ce970e3b-c969-47b6-83b5-4a224902182e" providerId="ADAL" clId="{9AAD13D3-7A11-4210-A551-53E9C1BB0B20}" dt="2025-12-04T18:53:26.426" v="368" actId="255"/>
        <pc:sldMkLst>
          <pc:docMk/>
          <pc:sldMk cId="3880957346" sldId="2147482916"/>
        </pc:sldMkLst>
        <pc:spChg chg="mod">
          <ac:chgData name="Dirk Halet" userId="ce970e3b-c969-47b6-83b5-4a224902182e" providerId="ADAL" clId="{9AAD13D3-7A11-4210-A551-53E9C1BB0B20}" dt="2025-12-04T18:53:26.426" v="368" actId="255"/>
          <ac:spMkLst>
            <pc:docMk/>
            <pc:sldMk cId="3880957346" sldId="2147482916"/>
            <ac:spMk id="5" creationId="{5B8DE47B-CD4C-9128-1262-B2B740BB1968}"/>
          </ac:spMkLst>
        </pc:spChg>
      </pc:sldChg>
      <pc:sldChg chg="mod modShow">
        <pc:chgData name="Dirk Halet" userId="ce970e3b-c969-47b6-83b5-4a224902182e" providerId="ADAL" clId="{9AAD13D3-7A11-4210-A551-53E9C1BB0B20}" dt="2025-12-04T18:53:51.693" v="369" actId="729"/>
        <pc:sldMkLst>
          <pc:docMk/>
          <pc:sldMk cId="671302010" sldId="2147482917"/>
        </pc:sldMkLst>
      </pc:sldChg>
      <pc:sldChg chg="modSp">
        <pc:chgData name="Dirk Halet" userId="ce970e3b-c969-47b6-83b5-4a224902182e" providerId="ADAL" clId="{9AAD13D3-7A11-4210-A551-53E9C1BB0B20}" dt="2025-12-04T18:47:10.270" v="357" actId="108"/>
        <pc:sldMkLst>
          <pc:docMk/>
          <pc:sldMk cId="4179632877" sldId="2147482919"/>
        </pc:sldMkLst>
        <pc:spChg chg="mod">
          <ac:chgData name="Dirk Halet" userId="ce970e3b-c969-47b6-83b5-4a224902182e" providerId="ADAL" clId="{9AAD13D3-7A11-4210-A551-53E9C1BB0B20}" dt="2025-12-04T18:47:10.270" v="357" actId="108"/>
          <ac:spMkLst>
            <pc:docMk/>
            <pc:sldMk cId="4179632877" sldId="2147482919"/>
            <ac:spMk id="5" creationId="{75BF16C9-C8AA-8D57-1006-8F4C9DAA9DAB}"/>
          </ac:spMkLst>
        </pc:spChg>
      </pc:sldChg>
      <pc:sldChg chg="addSp modSp mod modAnim">
        <pc:chgData name="Dirk Halet" userId="ce970e3b-c969-47b6-83b5-4a224902182e" providerId="ADAL" clId="{9AAD13D3-7A11-4210-A551-53E9C1BB0B20}" dt="2025-12-04T15:48:50.421" v="79" actId="14100"/>
        <pc:sldMkLst>
          <pc:docMk/>
          <pc:sldMk cId="1892796484" sldId="2147482920"/>
        </pc:sldMkLst>
        <pc:spChg chg="add mod">
          <ac:chgData name="Dirk Halet" userId="ce970e3b-c969-47b6-83b5-4a224902182e" providerId="ADAL" clId="{9AAD13D3-7A11-4210-A551-53E9C1BB0B20}" dt="2025-12-04T15:48:50.421" v="79" actId="14100"/>
          <ac:spMkLst>
            <pc:docMk/>
            <pc:sldMk cId="1892796484" sldId="2147482920"/>
            <ac:spMk id="11" creationId="{DF500A66-D298-4B9B-FD76-0224E745482B}"/>
          </ac:spMkLst>
        </pc:spChg>
        <pc:picChg chg="add mod">
          <ac:chgData name="Dirk Halet" userId="ce970e3b-c969-47b6-83b5-4a224902182e" providerId="ADAL" clId="{9AAD13D3-7A11-4210-A551-53E9C1BB0B20}" dt="2025-12-04T15:47:53.676" v="3" actId="1076"/>
          <ac:picMkLst>
            <pc:docMk/>
            <pc:sldMk cId="1892796484" sldId="2147482920"/>
            <ac:picMk id="8" creationId="{6FD67648-DA9C-A934-EAF5-0422E1E9E627}"/>
          </ac:picMkLst>
        </pc:picChg>
      </pc:sldChg>
      <pc:sldChg chg="delSp modSp add del mod">
        <pc:chgData name="Dirk Halet" userId="ce970e3b-c969-47b6-83b5-4a224902182e" providerId="ADAL" clId="{9AAD13D3-7A11-4210-A551-53E9C1BB0B20}" dt="2025-12-04T18:11:04.274" v="260" actId="47"/>
        <pc:sldMkLst>
          <pc:docMk/>
          <pc:sldMk cId="2824722761" sldId="2147482922"/>
        </pc:sldMkLst>
      </pc:sldChg>
      <pc:sldChg chg="addSp delSp modSp add mod">
        <pc:chgData name="Dirk Halet" userId="ce970e3b-c969-47b6-83b5-4a224902182e" providerId="ADAL" clId="{9AAD13D3-7A11-4210-A551-53E9C1BB0B20}" dt="2025-12-04T18:11:31.084" v="271" actId="20577"/>
        <pc:sldMkLst>
          <pc:docMk/>
          <pc:sldMk cId="260323725" sldId="2147482923"/>
        </pc:sldMkLst>
        <pc:spChg chg="mod">
          <ac:chgData name="Dirk Halet" userId="ce970e3b-c969-47b6-83b5-4a224902182e" providerId="ADAL" clId="{9AAD13D3-7A11-4210-A551-53E9C1BB0B20}" dt="2025-12-04T18:11:31.084" v="271" actId="20577"/>
          <ac:spMkLst>
            <pc:docMk/>
            <pc:sldMk cId="260323725" sldId="2147482923"/>
            <ac:spMk id="5" creationId="{86D29917-0C29-A3C9-98D0-9C222725B61A}"/>
          </ac:spMkLst>
        </pc:spChg>
        <pc:spChg chg="mod">
          <ac:chgData name="Dirk Halet" userId="ce970e3b-c969-47b6-83b5-4a224902182e" providerId="ADAL" clId="{9AAD13D3-7A11-4210-A551-53E9C1BB0B20}" dt="2025-12-04T17:55:44.116" v="191" actId="1076"/>
          <ac:spMkLst>
            <pc:docMk/>
            <pc:sldMk cId="260323725" sldId="2147482923"/>
            <ac:spMk id="14" creationId="{8A2F4952-5146-0776-02D9-8DAD957EDE77}"/>
          </ac:spMkLst>
        </pc:spChg>
        <pc:picChg chg="mod">
          <ac:chgData name="Dirk Halet" userId="ce970e3b-c969-47b6-83b5-4a224902182e" providerId="ADAL" clId="{9AAD13D3-7A11-4210-A551-53E9C1BB0B20}" dt="2025-12-04T17:55:40.454" v="190" actId="1076"/>
          <ac:picMkLst>
            <pc:docMk/>
            <pc:sldMk cId="260323725" sldId="2147482923"/>
            <ac:picMk id="11" creationId="{4609922B-BB59-F182-38CC-9848E766794A}"/>
          </ac:picMkLst>
        </pc:picChg>
        <pc:picChg chg="add mod">
          <ac:chgData name="Dirk Halet" userId="ce970e3b-c969-47b6-83b5-4a224902182e" providerId="ADAL" clId="{9AAD13D3-7A11-4210-A551-53E9C1BB0B20}" dt="2025-12-04T17:55:35.433" v="189" actId="14100"/>
          <ac:picMkLst>
            <pc:docMk/>
            <pc:sldMk cId="260323725" sldId="2147482923"/>
            <ac:picMk id="1026" creationId="{53DB1EC8-E5DE-DCDA-C0FF-BDADBCA84123}"/>
          </ac:picMkLst>
        </pc:picChg>
      </pc:sldChg>
      <pc:sldChg chg="modSp add ord">
        <pc:chgData name="Dirk Halet" userId="ce970e3b-c969-47b6-83b5-4a224902182e" providerId="ADAL" clId="{9AAD13D3-7A11-4210-A551-53E9C1BB0B20}" dt="2025-12-04T18:31:40.576" v="310" actId="108"/>
        <pc:sldMkLst>
          <pc:docMk/>
          <pc:sldMk cId="2742118722" sldId="2147482924"/>
        </pc:sldMkLst>
        <pc:spChg chg="mod">
          <ac:chgData name="Dirk Halet" userId="ce970e3b-c969-47b6-83b5-4a224902182e" providerId="ADAL" clId="{9AAD13D3-7A11-4210-A551-53E9C1BB0B20}" dt="2025-12-04T18:31:40.576" v="310" actId="108"/>
          <ac:spMkLst>
            <pc:docMk/>
            <pc:sldMk cId="2742118722" sldId="2147482924"/>
            <ac:spMk id="5" creationId="{674510ED-7F09-5AA2-3F29-ADB6CC389615}"/>
          </ac:spMkLst>
        </pc:spChg>
      </pc:sldChg>
      <pc:sldChg chg="add del">
        <pc:chgData name="Dirk Halet" userId="ce970e3b-c969-47b6-83b5-4a224902182e" providerId="ADAL" clId="{9AAD13D3-7A11-4210-A551-53E9C1BB0B20}" dt="2025-12-04T18:03:26.329" v="225"/>
        <pc:sldMkLst>
          <pc:docMk/>
          <pc:sldMk cId="564439129" sldId="2147482925"/>
        </pc:sldMkLst>
      </pc:sldChg>
      <pc:sldChg chg="delSp add del mod">
        <pc:chgData name="Dirk Halet" userId="ce970e3b-c969-47b6-83b5-4a224902182e" providerId="ADAL" clId="{9AAD13D3-7A11-4210-A551-53E9C1BB0B20}" dt="2025-12-04T18:26:06.584" v="285" actId="47"/>
        <pc:sldMkLst>
          <pc:docMk/>
          <pc:sldMk cId="1870342541" sldId="2147482925"/>
        </pc:sldMkLst>
      </pc:sldChg>
      <pc:sldChg chg="addSp delSp modSp add mod ord">
        <pc:chgData name="Dirk Halet" userId="ce970e3b-c969-47b6-83b5-4a224902182e" providerId="ADAL" clId="{9AAD13D3-7A11-4210-A551-53E9C1BB0B20}" dt="2025-12-04T18:28:42.642" v="305"/>
        <pc:sldMkLst>
          <pc:docMk/>
          <pc:sldMk cId="634181858" sldId="2147482926"/>
        </pc:sldMkLst>
        <pc:spChg chg="mod">
          <ac:chgData name="Dirk Halet" userId="ce970e3b-c969-47b6-83b5-4a224902182e" providerId="ADAL" clId="{9AAD13D3-7A11-4210-A551-53E9C1BB0B20}" dt="2025-12-04T18:26:32.258" v="294" actId="313"/>
          <ac:spMkLst>
            <pc:docMk/>
            <pc:sldMk cId="634181858" sldId="2147482926"/>
            <ac:spMk id="5" creationId="{AE913A90-0F28-6D62-3237-3DB49593A52F}"/>
          </ac:spMkLst>
        </pc:spChg>
        <pc:picChg chg="mod">
          <ac:chgData name="Dirk Halet" userId="ce970e3b-c969-47b6-83b5-4a224902182e" providerId="ADAL" clId="{9AAD13D3-7A11-4210-A551-53E9C1BB0B20}" dt="2025-12-04T18:28:32.436" v="303" actId="14100"/>
          <ac:picMkLst>
            <pc:docMk/>
            <pc:sldMk cId="634181858" sldId="2147482926"/>
            <ac:picMk id="2" creationId="{82E9D34F-7581-B585-B3DB-CCDF4649754B}"/>
          </ac:picMkLst>
        </pc:picChg>
      </pc:sldChg>
      <pc:sldChg chg="addSp delSp modSp new mod">
        <pc:chgData name="Dirk Halet" userId="ce970e3b-c969-47b6-83b5-4a224902182e" providerId="ADAL" clId="{9AAD13D3-7A11-4210-A551-53E9C1BB0B20}" dt="2025-12-05T10:20:13.952" v="378" actId="1076"/>
        <pc:sldMkLst>
          <pc:docMk/>
          <pc:sldMk cId="1663864989" sldId="214748292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10B223-0EC8-4401-BA24-3CF3E654D1B0}"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B7794DE6-166D-4F75-A802-782C860B7102}">
      <dgm:prSet custT="1"/>
      <dgm:spPr/>
      <dgm:t>
        <a:bodyPr/>
        <a:lstStyle/>
        <a:p>
          <a:pPr>
            <a:lnSpc>
              <a:spcPct val="100000"/>
            </a:lnSpc>
            <a:defRPr b="1"/>
          </a:pPr>
          <a:r>
            <a:rPr lang="nl-BE" sz="2400" b="1">
              <a:solidFill>
                <a:srgbClr val="A1BFFF"/>
              </a:solidFill>
              <a:latin typeface="Arial" panose="020B0604020202020204" pitchFamily="34" charset="0"/>
              <a:cs typeface="Arial" panose="020B0604020202020204" pitchFamily="34" charset="0"/>
            </a:rPr>
            <a:t>Flanders’ </a:t>
          </a:r>
          <a:r>
            <a:rPr lang="nl-BE" sz="2400" b="1" err="1">
              <a:solidFill>
                <a:srgbClr val="A1BFFF"/>
              </a:solidFill>
              <a:latin typeface="Arial" panose="020B0604020202020204" pitchFamily="34" charset="0"/>
              <a:cs typeface="Arial" panose="020B0604020202020204" pitchFamily="34" charset="0"/>
            </a:rPr>
            <a:t>systemic</a:t>
          </a:r>
          <a:r>
            <a:rPr lang="nl-BE" sz="2400" b="1">
              <a:solidFill>
                <a:srgbClr val="A1BFFF"/>
              </a:solidFill>
              <a:latin typeface="Arial" panose="020B0604020202020204" pitchFamily="34" charset="0"/>
              <a:cs typeface="Arial" panose="020B0604020202020204" pitchFamily="34" charset="0"/>
            </a:rPr>
            <a:t> approach</a:t>
          </a:r>
          <a:endParaRPr lang="en-US" sz="2400">
            <a:solidFill>
              <a:srgbClr val="A1BFFF"/>
            </a:solidFill>
            <a:latin typeface="Arial" panose="020B0604020202020204" pitchFamily="34" charset="0"/>
            <a:cs typeface="Arial" panose="020B0604020202020204" pitchFamily="34" charset="0"/>
          </a:endParaRPr>
        </a:p>
      </dgm:t>
    </dgm:pt>
    <dgm:pt modelId="{10C81852-E8AF-4861-AE45-5794593A05E7}" type="parTrans" cxnId="{07DF7058-FD5B-4EAD-B73D-5A5ABB088883}">
      <dgm:prSet/>
      <dgm:spPr/>
      <dgm:t>
        <a:bodyPr/>
        <a:lstStyle/>
        <a:p>
          <a:endParaRPr lang="en-US" sz="2000">
            <a:latin typeface="Arial" panose="020B0604020202020204" pitchFamily="34" charset="0"/>
            <a:cs typeface="Arial" panose="020B0604020202020204" pitchFamily="34" charset="0"/>
          </a:endParaRPr>
        </a:p>
      </dgm:t>
    </dgm:pt>
    <dgm:pt modelId="{26CD94BF-84BB-402F-A316-654965503C13}" type="sibTrans" cxnId="{07DF7058-FD5B-4EAD-B73D-5A5ABB088883}">
      <dgm:prSet/>
      <dgm:spPr/>
      <dgm:t>
        <a:bodyPr/>
        <a:lstStyle/>
        <a:p>
          <a:pPr>
            <a:lnSpc>
              <a:spcPct val="100000"/>
            </a:lnSpc>
            <a:defRPr b="1"/>
          </a:pPr>
          <a:endParaRPr lang="en-US" sz="2000">
            <a:latin typeface="Arial" panose="020B0604020202020204" pitchFamily="34" charset="0"/>
            <a:cs typeface="Arial" panose="020B0604020202020204" pitchFamily="34" charset="0"/>
          </a:endParaRPr>
        </a:p>
      </dgm:t>
    </dgm:pt>
    <dgm:pt modelId="{93EE3FFF-D8AC-4641-8174-66C183689334}">
      <dgm:prSet custT="1"/>
      <dgm:spPr/>
      <dgm:t>
        <a:bodyPr/>
        <a:lstStyle/>
        <a:p>
          <a:pPr>
            <a:lnSpc>
              <a:spcPct val="100000"/>
            </a:lnSpc>
          </a:pPr>
          <a:r>
            <a:rPr lang="en-US" sz="2400">
              <a:solidFill>
                <a:schemeClr val="bg1"/>
              </a:solidFill>
              <a:latin typeface="Arial" panose="020B0604020202020204" pitchFamily="34" charset="0"/>
              <a:cs typeface="Arial" panose="020B0604020202020204" pitchFamily="34" charset="0"/>
            </a:rPr>
            <a:t>Integrated, adaptive, and stakeholder-driven is a replicable model for other EU regions.</a:t>
          </a:r>
        </a:p>
      </dgm:t>
    </dgm:pt>
    <dgm:pt modelId="{EE581FDA-2A8A-422A-8107-14AA16AA4FB4}" type="parTrans" cxnId="{909D6185-C20D-4779-AE72-8258044C41E4}">
      <dgm:prSet/>
      <dgm:spPr/>
      <dgm:t>
        <a:bodyPr/>
        <a:lstStyle/>
        <a:p>
          <a:endParaRPr lang="en-US" sz="2000">
            <a:latin typeface="Arial" panose="020B0604020202020204" pitchFamily="34" charset="0"/>
            <a:cs typeface="Arial" panose="020B0604020202020204" pitchFamily="34" charset="0"/>
          </a:endParaRPr>
        </a:p>
      </dgm:t>
    </dgm:pt>
    <dgm:pt modelId="{26797843-538E-40BC-A21A-A92D1DC42A31}" type="sibTrans" cxnId="{909D6185-C20D-4779-AE72-8258044C41E4}">
      <dgm:prSet/>
      <dgm:spPr/>
      <dgm:t>
        <a:bodyPr/>
        <a:lstStyle/>
        <a:p>
          <a:endParaRPr lang="en-US" sz="2000">
            <a:latin typeface="Arial" panose="020B0604020202020204" pitchFamily="34" charset="0"/>
            <a:cs typeface="Arial" panose="020B0604020202020204" pitchFamily="34" charset="0"/>
          </a:endParaRPr>
        </a:p>
      </dgm:t>
    </dgm:pt>
    <dgm:pt modelId="{43D9DAEF-8657-42E5-B867-B3DECEA3478F}">
      <dgm:prSet custT="1"/>
      <dgm:spPr/>
      <dgm:t>
        <a:bodyPr/>
        <a:lstStyle/>
        <a:p>
          <a:pPr>
            <a:lnSpc>
              <a:spcPct val="100000"/>
            </a:lnSpc>
            <a:defRPr b="1"/>
          </a:pPr>
          <a:r>
            <a:rPr lang="en-US" sz="2400" b="1">
              <a:solidFill>
                <a:srgbClr val="A1BFFF"/>
              </a:solidFill>
              <a:latin typeface="Arial" panose="020B0604020202020204" pitchFamily="34" charset="0"/>
              <a:cs typeface="Arial" panose="020B0604020202020204" pitchFamily="34" charset="0"/>
            </a:rPr>
            <a:t>Our fluid way of working</a:t>
          </a:r>
          <a:endParaRPr lang="en-US" sz="2400">
            <a:solidFill>
              <a:srgbClr val="A1BFFF"/>
            </a:solidFill>
            <a:latin typeface="Arial" panose="020B0604020202020204" pitchFamily="34" charset="0"/>
            <a:cs typeface="Arial" panose="020B0604020202020204" pitchFamily="34" charset="0"/>
          </a:endParaRPr>
        </a:p>
      </dgm:t>
    </dgm:pt>
    <dgm:pt modelId="{66BD6B78-56F7-4F28-ABED-5BFA6B42A6AA}" type="parTrans" cxnId="{1016D2CE-0CA6-495A-BD97-57333F28F7FF}">
      <dgm:prSet/>
      <dgm:spPr/>
      <dgm:t>
        <a:bodyPr/>
        <a:lstStyle/>
        <a:p>
          <a:endParaRPr lang="en-US" sz="2000">
            <a:latin typeface="Arial" panose="020B0604020202020204" pitchFamily="34" charset="0"/>
            <a:cs typeface="Arial" panose="020B0604020202020204" pitchFamily="34" charset="0"/>
          </a:endParaRPr>
        </a:p>
      </dgm:t>
    </dgm:pt>
    <dgm:pt modelId="{FD2BFD59-A633-43A4-82F7-E3BB24938C93}" type="sibTrans" cxnId="{1016D2CE-0CA6-495A-BD97-57333F28F7FF}">
      <dgm:prSet/>
      <dgm:spPr/>
      <dgm:t>
        <a:bodyPr/>
        <a:lstStyle/>
        <a:p>
          <a:pPr>
            <a:lnSpc>
              <a:spcPct val="100000"/>
            </a:lnSpc>
            <a:defRPr b="1"/>
          </a:pPr>
          <a:endParaRPr lang="en-US" sz="2000">
            <a:latin typeface="Arial" panose="020B0604020202020204" pitchFamily="34" charset="0"/>
            <a:cs typeface="Arial" panose="020B0604020202020204" pitchFamily="34" charset="0"/>
          </a:endParaRPr>
        </a:p>
      </dgm:t>
    </dgm:pt>
    <dgm:pt modelId="{8E6D3772-867D-490F-995A-8E52FE4F5831}">
      <dgm:prSet custT="1"/>
      <dgm:spPr/>
      <dgm:t>
        <a:bodyPr/>
        <a:lstStyle/>
        <a:p>
          <a:pPr>
            <a:lnSpc>
              <a:spcPct val="100000"/>
            </a:lnSpc>
          </a:pPr>
          <a:r>
            <a:rPr lang="en-US" sz="2400">
              <a:solidFill>
                <a:schemeClr val="bg1"/>
              </a:solidFill>
              <a:latin typeface="Arial" panose="020B0604020202020204" pitchFamily="34" charset="0"/>
              <a:cs typeface="Arial" panose="020B0604020202020204" pitchFamily="34" charset="0"/>
            </a:rPr>
            <a:t>Collaboration, innovation, and solution-oriented thinking turns strategic visions into concrete, effective actions.</a:t>
          </a:r>
        </a:p>
      </dgm:t>
    </dgm:pt>
    <dgm:pt modelId="{DAC9F699-7781-4FB3-811D-5BE38AB5E2BB}" type="parTrans" cxnId="{4D299B9C-8E02-4A34-8B68-6A9C3DE0E66A}">
      <dgm:prSet/>
      <dgm:spPr/>
      <dgm:t>
        <a:bodyPr/>
        <a:lstStyle/>
        <a:p>
          <a:endParaRPr lang="en-US" sz="2000">
            <a:latin typeface="Arial" panose="020B0604020202020204" pitchFamily="34" charset="0"/>
            <a:cs typeface="Arial" panose="020B0604020202020204" pitchFamily="34" charset="0"/>
          </a:endParaRPr>
        </a:p>
      </dgm:t>
    </dgm:pt>
    <dgm:pt modelId="{0F869B42-84D4-484F-8AD3-CF3255FB41B6}" type="sibTrans" cxnId="{4D299B9C-8E02-4A34-8B68-6A9C3DE0E66A}">
      <dgm:prSet/>
      <dgm:spPr/>
      <dgm:t>
        <a:bodyPr/>
        <a:lstStyle/>
        <a:p>
          <a:endParaRPr lang="en-US" sz="2000">
            <a:latin typeface="Arial" panose="020B0604020202020204" pitchFamily="34" charset="0"/>
            <a:cs typeface="Arial" panose="020B0604020202020204" pitchFamily="34" charset="0"/>
          </a:endParaRPr>
        </a:p>
      </dgm:t>
    </dgm:pt>
    <dgm:pt modelId="{4F5E7158-04F3-4FF8-8FB4-A6C1A27775BC}" type="pres">
      <dgm:prSet presAssocID="{D510B223-0EC8-4401-BA24-3CF3E654D1B0}" presName="Name0" presStyleCnt="0">
        <dgm:presLayoutVars>
          <dgm:dir/>
          <dgm:resizeHandles val="exact"/>
        </dgm:presLayoutVars>
      </dgm:prSet>
      <dgm:spPr/>
    </dgm:pt>
    <dgm:pt modelId="{D93CA6C5-8635-4A2B-B0A8-D6D853F59C87}" type="pres">
      <dgm:prSet presAssocID="{B7794DE6-166D-4F75-A802-782C860B7102}" presName="compNode" presStyleCnt="0"/>
      <dgm:spPr/>
    </dgm:pt>
    <dgm:pt modelId="{CC48030B-2532-4596-B584-736633565602}" type="pres">
      <dgm:prSet presAssocID="{B7794DE6-166D-4F75-A802-782C860B7102}" presName="pictRect" presStyleLbl="revTx" presStyleIdx="0" presStyleCnt="4">
        <dgm:presLayoutVars>
          <dgm:chMax val="0"/>
          <dgm:bulletEnabled/>
        </dgm:presLayoutVars>
      </dgm:prSet>
      <dgm:spPr/>
    </dgm:pt>
    <dgm:pt modelId="{53376A3F-36DB-4A5D-A33B-327646A54E35}" type="pres">
      <dgm:prSet presAssocID="{B7794DE6-166D-4F75-A802-782C860B7102}" presName="textRect" presStyleLbl="revTx" presStyleIdx="1" presStyleCnt="4">
        <dgm:presLayoutVars>
          <dgm:bulletEnabled/>
        </dgm:presLayoutVars>
      </dgm:prSet>
      <dgm:spPr/>
    </dgm:pt>
    <dgm:pt modelId="{19F839AB-F09C-4DA1-B9B8-B63D8E63AC04}" type="pres">
      <dgm:prSet presAssocID="{26CD94BF-84BB-402F-A316-654965503C13}" presName="sibTrans" presStyleLbl="sibTrans2D1" presStyleIdx="0" presStyleCnt="0"/>
      <dgm:spPr/>
    </dgm:pt>
    <dgm:pt modelId="{DDE263B0-AFB3-4789-885D-F4964B1E7495}" type="pres">
      <dgm:prSet presAssocID="{43D9DAEF-8657-42E5-B867-B3DECEA3478F}" presName="compNode" presStyleCnt="0"/>
      <dgm:spPr/>
    </dgm:pt>
    <dgm:pt modelId="{79778BFC-2672-4AF2-9D9C-9F6C0B64C6E7}" type="pres">
      <dgm:prSet presAssocID="{43D9DAEF-8657-42E5-B867-B3DECEA3478F}" presName="pictRect" presStyleLbl="revTx" presStyleIdx="2" presStyleCnt="4" custLinFactNeighborX="-2520">
        <dgm:presLayoutVars>
          <dgm:chMax val="0"/>
          <dgm:bulletEnabled/>
        </dgm:presLayoutVars>
      </dgm:prSet>
      <dgm:spPr/>
    </dgm:pt>
    <dgm:pt modelId="{C21A99CB-BBFF-411B-BFB0-0D015C6F2ACE}" type="pres">
      <dgm:prSet presAssocID="{43D9DAEF-8657-42E5-B867-B3DECEA3478F}" presName="textRect" presStyleLbl="revTx" presStyleIdx="3" presStyleCnt="4" custLinFactNeighborX="-2940">
        <dgm:presLayoutVars>
          <dgm:bulletEnabled/>
        </dgm:presLayoutVars>
      </dgm:prSet>
      <dgm:spPr/>
    </dgm:pt>
  </dgm:ptLst>
  <dgm:cxnLst>
    <dgm:cxn modelId="{EED92306-9EF6-41D3-91AC-FB2EA89195C3}" type="presOf" srcId="{8E6D3772-867D-490F-995A-8E52FE4F5831}" destId="{C21A99CB-BBFF-411B-BFB0-0D015C6F2ACE}" srcOrd="0" destOrd="0" presId="urn:microsoft.com/office/officeart/2024/3/layout/hArchList1"/>
    <dgm:cxn modelId="{B1E02812-8A53-479B-9ACE-9A08B054B77F}" type="presOf" srcId="{B7794DE6-166D-4F75-A802-782C860B7102}" destId="{CC48030B-2532-4596-B584-736633565602}" srcOrd="0" destOrd="0" presId="urn:microsoft.com/office/officeart/2024/3/layout/hArchList1"/>
    <dgm:cxn modelId="{C4E1995D-13E1-4595-B31E-5A80FA0CCCFE}" type="presOf" srcId="{D510B223-0EC8-4401-BA24-3CF3E654D1B0}" destId="{4F5E7158-04F3-4FF8-8FB4-A6C1A27775BC}" srcOrd="0" destOrd="0" presId="urn:microsoft.com/office/officeart/2024/3/layout/hArchList1"/>
    <dgm:cxn modelId="{3D734845-3B5A-496D-8C06-F20C68CBC06C}" type="presOf" srcId="{43D9DAEF-8657-42E5-B867-B3DECEA3478F}" destId="{79778BFC-2672-4AF2-9D9C-9F6C0B64C6E7}" srcOrd="0" destOrd="0" presId="urn:microsoft.com/office/officeart/2024/3/layout/hArchList1"/>
    <dgm:cxn modelId="{07DF7058-FD5B-4EAD-B73D-5A5ABB088883}" srcId="{D510B223-0EC8-4401-BA24-3CF3E654D1B0}" destId="{B7794DE6-166D-4F75-A802-782C860B7102}" srcOrd="0" destOrd="0" parTransId="{10C81852-E8AF-4861-AE45-5794593A05E7}" sibTransId="{26CD94BF-84BB-402F-A316-654965503C13}"/>
    <dgm:cxn modelId="{909D6185-C20D-4779-AE72-8258044C41E4}" srcId="{B7794DE6-166D-4F75-A802-782C860B7102}" destId="{93EE3FFF-D8AC-4641-8174-66C183689334}" srcOrd="0" destOrd="0" parTransId="{EE581FDA-2A8A-422A-8107-14AA16AA4FB4}" sibTransId="{26797843-538E-40BC-A21A-A92D1DC42A31}"/>
    <dgm:cxn modelId="{E5DE318C-ACCA-4F0D-8291-7DE9E60434D3}" type="presOf" srcId="{93EE3FFF-D8AC-4641-8174-66C183689334}" destId="{53376A3F-36DB-4A5D-A33B-327646A54E35}" srcOrd="0" destOrd="0" presId="urn:microsoft.com/office/officeart/2024/3/layout/hArchList1"/>
    <dgm:cxn modelId="{4D299B9C-8E02-4A34-8B68-6A9C3DE0E66A}" srcId="{43D9DAEF-8657-42E5-B867-B3DECEA3478F}" destId="{8E6D3772-867D-490F-995A-8E52FE4F5831}" srcOrd="0" destOrd="0" parTransId="{DAC9F699-7781-4FB3-811D-5BE38AB5E2BB}" sibTransId="{0F869B42-84D4-484F-8AD3-CF3255FB41B6}"/>
    <dgm:cxn modelId="{1016D2CE-0CA6-495A-BD97-57333F28F7FF}" srcId="{D510B223-0EC8-4401-BA24-3CF3E654D1B0}" destId="{43D9DAEF-8657-42E5-B867-B3DECEA3478F}" srcOrd="1" destOrd="0" parTransId="{66BD6B78-56F7-4F28-ABED-5BFA6B42A6AA}" sibTransId="{FD2BFD59-A633-43A4-82F7-E3BB24938C93}"/>
    <dgm:cxn modelId="{FF183DEF-5D57-4798-A305-68AA1C7E467E}" type="presOf" srcId="{26CD94BF-84BB-402F-A316-654965503C13}" destId="{19F839AB-F09C-4DA1-B9B8-B63D8E63AC04}" srcOrd="0" destOrd="0" presId="urn:microsoft.com/office/officeart/2024/3/layout/hArchList1"/>
    <dgm:cxn modelId="{18EB4BCE-5F4B-49F1-89B8-E4803C164CF0}" type="presParOf" srcId="{4F5E7158-04F3-4FF8-8FB4-A6C1A27775BC}" destId="{D93CA6C5-8635-4A2B-B0A8-D6D853F59C87}" srcOrd="0" destOrd="0" presId="urn:microsoft.com/office/officeart/2024/3/layout/hArchList1"/>
    <dgm:cxn modelId="{E22F9A67-7CD8-447F-B1CC-72EB52B05CEE}" type="presParOf" srcId="{D93CA6C5-8635-4A2B-B0A8-D6D853F59C87}" destId="{CC48030B-2532-4596-B584-736633565602}" srcOrd="0" destOrd="0" presId="urn:microsoft.com/office/officeart/2024/3/layout/hArchList1"/>
    <dgm:cxn modelId="{90B2ADFB-9F58-4855-9317-E95D74D94E0A}" type="presParOf" srcId="{D93CA6C5-8635-4A2B-B0A8-D6D853F59C87}" destId="{53376A3F-36DB-4A5D-A33B-327646A54E35}" srcOrd="1" destOrd="0" presId="urn:microsoft.com/office/officeart/2024/3/layout/hArchList1"/>
    <dgm:cxn modelId="{6074DDB5-0A49-48BA-8BC6-03042C8F8B6B}" type="presParOf" srcId="{4F5E7158-04F3-4FF8-8FB4-A6C1A27775BC}" destId="{19F839AB-F09C-4DA1-B9B8-B63D8E63AC04}" srcOrd="1" destOrd="0" presId="urn:microsoft.com/office/officeart/2024/3/layout/hArchList1"/>
    <dgm:cxn modelId="{BF98697A-B341-474A-9DC3-16D947A1C8E3}" type="presParOf" srcId="{4F5E7158-04F3-4FF8-8FB4-A6C1A27775BC}" destId="{DDE263B0-AFB3-4789-885D-F4964B1E7495}" srcOrd="2" destOrd="0" presId="urn:microsoft.com/office/officeart/2024/3/layout/hArchList1"/>
    <dgm:cxn modelId="{3DA4EE58-78E5-427A-9BEE-7AF5F6A106A2}" type="presParOf" srcId="{DDE263B0-AFB3-4789-885D-F4964B1E7495}" destId="{79778BFC-2672-4AF2-9D9C-9F6C0B64C6E7}" srcOrd="0" destOrd="0" presId="urn:microsoft.com/office/officeart/2024/3/layout/hArchList1"/>
    <dgm:cxn modelId="{5416E96E-8749-4387-A713-98BB717198A5}" type="presParOf" srcId="{DDE263B0-AFB3-4789-885D-F4964B1E7495}" destId="{C21A99CB-BBFF-411B-BFB0-0D015C6F2ACE}" srcOrd="1" destOrd="0" presId="urn:microsoft.com/office/officeart/2024/3/layout/hArc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48030B-2532-4596-B584-736633565602}">
      <dsp:nvSpPr>
        <dsp:cNvPr id="0" name=""/>
        <dsp:cNvSpPr/>
      </dsp:nvSpPr>
      <dsp:spPr>
        <a:xfrm>
          <a:off x="0" y="0"/>
          <a:ext cx="5179625" cy="427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30480" rIns="30480" bIns="30480" numCol="1" spcCol="1270" anchor="t" anchorCtr="0">
          <a:noAutofit/>
        </a:bodyPr>
        <a:lstStyle/>
        <a:p>
          <a:pPr marL="0" lvl="0" indent="0" algn="l" defTabSz="1066800">
            <a:lnSpc>
              <a:spcPct val="100000"/>
            </a:lnSpc>
            <a:spcBef>
              <a:spcPct val="0"/>
            </a:spcBef>
            <a:spcAft>
              <a:spcPct val="35000"/>
            </a:spcAft>
            <a:buNone/>
            <a:defRPr b="1"/>
          </a:pPr>
          <a:r>
            <a:rPr lang="nl-BE" sz="2400" b="1" kern="1200">
              <a:solidFill>
                <a:srgbClr val="A1BFFF"/>
              </a:solidFill>
              <a:latin typeface="Arial" panose="020B0604020202020204" pitchFamily="34" charset="0"/>
              <a:cs typeface="Arial" panose="020B0604020202020204" pitchFamily="34" charset="0"/>
            </a:rPr>
            <a:t>Flanders’ </a:t>
          </a:r>
          <a:r>
            <a:rPr lang="nl-BE" sz="2400" b="1" kern="1200" err="1">
              <a:solidFill>
                <a:srgbClr val="A1BFFF"/>
              </a:solidFill>
              <a:latin typeface="Arial" panose="020B0604020202020204" pitchFamily="34" charset="0"/>
              <a:cs typeface="Arial" panose="020B0604020202020204" pitchFamily="34" charset="0"/>
            </a:rPr>
            <a:t>systemic</a:t>
          </a:r>
          <a:r>
            <a:rPr lang="nl-BE" sz="2400" b="1" kern="1200">
              <a:solidFill>
                <a:srgbClr val="A1BFFF"/>
              </a:solidFill>
              <a:latin typeface="Arial" panose="020B0604020202020204" pitchFamily="34" charset="0"/>
              <a:cs typeface="Arial" panose="020B0604020202020204" pitchFamily="34" charset="0"/>
            </a:rPr>
            <a:t> approach</a:t>
          </a:r>
          <a:endParaRPr lang="en-US" sz="2400" kern="1200">
            <a:solidFill>
              <a:srgbClr val="A1BFFF"/>
            </a:solidFill>
            <a:latin typeface="Arial" panose="020B0604020202020204" pitchFamily="34" charset="0"/>
            <a:cs typeface="Arial" panose="020B0604020202020204" pitchFamily="34" charset="0"/>
          </a:endParaRPr>
        </a:p>
      </dsp:txBody>
      <dsp:txXfrm>
        <a:off x="0" y="0"/>
        <a:ext cx="5179625" cy="427863"/>
      </dsp:txXfrm>
    </dsp:sp>
    <dsp:sp modelId="{53376A3F-36DB-4A5D-A33B-327646A54E35}">
      <dsp:nvSpPr>
        <dsp:cNvPr id="0" name=""/>
        <dsp:cNvSpPr/>
      </dsp:nvSpPr>
      <dsp:spPr>
        <a:xfrm>
          <a:off x="0" y="427863"/>
          <a:ext cx="5179625" cy="1231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30480" rIns="30480" bIns="30480" numCol="1" spcCol="1270" anchor="t" anchorCtr="0">
          <a:noAutofit/>
        </a:bodyPr>
        <a:lstStyle/>
        <a:p>
          <a:pPr marL="0" lvl="0" indent="0" algn="l" defTabSz="1066800">
            <a:lnSpc>
              <a:spcPct val="100000"/>
            </a:lnSpc>
            <a:spcBef>
              <a:spcPct val="0"/>
            </a:spcBef>
            <a:spcAft>
              <a:spcPct val="35000"/>
            </a:spcAft>
            <a:buNone/>
          </a:pPr>
          <a:r>
            <a:rPr lang="en-US" sz="2400" kern="1200">
              <a:solidFill>
                <a:schemeClr val="bg1"/>
              </a:solidFill>
              <a:latin typeface="Arial" panose="020B0604020202020204" pitchFamily="34" charset="0"/>
              <a:cs typeface="Arial" panose="020B0604020202020204" pitchFamily="34" charset="0"/>
            </a:rPr>
            <a:t>Integrated, adaptive, and stakeholder-driven is a replicable model for other EU regions.</a:t>
          </a:r>
        </a:p>
      </dsp:txBody>
      <dsp:txXfrm>
        <a:off x="0" y="427863"/>
        <a:ext cx="5179625" cy="1231883"/>
      </dsp:txXfrm>
    </dsp:sp>
    <dsp:sp modelId="{79778BFC-2672-4AF2-9D9C-9F6C0B64C6E7}">
      <dsp:nvSpPr>
        <dsp:cNvPr id="0" name=""/>
        <dsp:cNvSpPr/>
      </dsp:nvSpPr>
      <dsp:spPr>
        <a:xfrm>
          <a:off x="5567060" y="0"/>
          <a:ext cx="5179625" cy="427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30480" rIns="30480" bIns="30480" numCol="1" spcCol="1270" anchor="t" anchorCtr="0">
          <a:noAutofit/>
        </a:bodyPr>
        <a:lstStyle/>
        <a:p>
          <a:pPr marL="0" lvl="0" indent="0" algn="l" defTabSz="1066800">
            <a:lnSpc>
              <a:spcPct val="100000"/>
            </a:lnSpc>
            <a:spcBef>
              <a:spcPct val="0"/>
            </a:spcBef>
            <a:spcAft>
              <a:spcPct val="35000"/>
            </a:spcAft>
            <a:buNone/>
            <a:defRPr b="1"/>
          </a:pPr>
          <a:r>
            <a:rPr lang="en-US" sz="2400" b="1" kern="1200">
              <a:solidFill>
                <a:srgbClr val="A1BFFF"/>
              </a:solidFill>
              <a:latin typeface="Arial" panose="020B0604020202020204" pitchFamily="34" charset="0"/>
              <a:cs typeface="Arial" panose="020B0604020202020204" pitchFamily="34" charset="0"/>
            </a:rPr>
            <a:t>Our fluid way of working</a:t>
          </a:r>
          <a:endParaRPr lang="en-US" sz="2400" kern="1200">
            <a:solidFill>
              <a:srgbClr val="A1BFFF"/>
            </a:solidFill>
            <a:latin typeface="Arial" panose="020B0604020202020204" pitchFamily="34" charset="0"/>
            <a:cs typeface="Arial" panose="020B0604020202020204" pitchFamily="34" charset="0"/>
          </a:endParaRPr>
        </a:p>
      </dsp:txBody>
      <dsp:txXfrm>
        <a:off x="5567060" y="0"/>
        <a:ext cx="5179625" cy="427863"/>
      </dsp:txXfrm>
    </dsp:sp>
    <dsp:sp modelId="{C21A99CB-BBFF-411B-BFB0-0D015C6F2ACE}">
      <dsp:nvSpPr>
        <dsp:cNvPr id="0" name=""/>
        <dsp:cNvSpPr/>
      </dsp:nvSpPr>
      <dsp:spPr>
        <a:xfrm>
          <a:off x="5545306" y="427863"/>
          <a:ext cx="5179625" cy="1231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30480" rIns="30480" bIns="30480" numCol="1" spcCol="1270" anchor="t" anchorCtr="0">
          <a:noAutofit/>
        </a:bodyPr>
        <a:lstStyle/>
        <a:p>
          <a:pPr marL="0" lvl="0" indent="0" algn="l" defTabSz="1066800">
            <a:lnSpc>
              <a:spcPct val="100000"/>
            </a:lnSpc>
            <a:spcBef>
              <a:spcPct val="0"/>
            </a:spcBef>
            <a:spcAft>
              <a:spcPct val="35000"/>
            </a:spcAft>
            <a:buNone/>
          </a:pPr>
          <a:r>
            <a:rPr lang="en-US" sz="2400" kern="1200">
              <a:solidFill>
                <a:schemeClr val="bg1"/>
              </a:solidFill>
              <a:latin typeface="Arial" panose="020B0604020202020204" pitchFamily="34" charset="0"/>
              <a:cs typeface="Arial" panose="020B0604020202020204" pitchFamily="34" charset="0"/>
            </a:rPr>
            <a:t>Collaboration, innovation, and solution-oriented thinking turns strategic visions into concrete, effective actions.</a:t>
          </a:r>
        </a:p>
      </dsp:txBody>
      <dsp:txXfrm>
        <a:off x="5545306" y="427863"/>
        <a:ext cx="5179625" cy="1231883"/>
      </dsp:txXfrm>
    </dsp:sp>
  </dsp:spTree>
</dsp:drawing>
</file>

<file path=ppt/diagrams/layout1.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A077DE-34F5-49CA-952F-7E4488B4C8AE}" type="datetimeFigureOut">
              <a:rPr lang="nl-BE" smtClean="0"/>
              <a:t>8/12/2025</a:t>
            </a:fld>
            <a:endParaRPr lang="nl-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920A48-6457-4BA9-98A4-5592FA8DE3E7}" type="slidenum">
              <a:rPr lang="nl-BE" smtClean="0"/>
              <a:t>‹#›</a:t>
            </a:fld>
            <a:endParaRPr lang="nl-BE"/>
          </a:p>
        </p:txBody>
      </p:sp>
    </p:spTree>
    <p:extLst>
      <p:ext uri="{BB962C8B-B14F-4D97-AF65-F5344CB8AC3E}">
        <p14:creationId xmlns:p14="http://schemas.microsoft.com/office/powerpoint/2010/main" val="1527486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architectureworkroom.eu/nl/projects/5392/living-lab-herk-mombeek"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nl-BE"/>
          </a:p>
        </p:txBody>
      </p:sp>
      <p:sp>
        <p:nvSpPr>
          <p:cNvPr id="3" name="Notes Placeholder 2"/>
          <p:cNvSpPr>
            <a:spLocks noGrp="1"/>
          </p:cNvSpPr>
          <p:nvPr>
            <p:ph type="body" idx="1"/>
          </p:nvPr>
        </p:nvSpPr>
        <p:spPr/>
        <p:txBody>
          <a:bodyPr/>
          <a:lstStyle/>
          <a:p>
            <a:pPr marL="0" lvl="0" indent="0" algn="just">
              <a:buFont typeface="Calibri" panose="020F0502020204030204" pitchFamily="34" charset="0"/>
              <a:buNone/>
            </a:pPr>
            <a:endParaRPr lang="nl-B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7F4990-3F3E-9944-918E-293E801FB47A}" type="slidenum">
              <a:rPr kumimoji="0" lang="nl-B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BE"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68583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54FB-7A57-4A9E-81BB-E3487F06F93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876FC85-CA23-D24C-4A54-A7098F127BA4}"/>
              </a:ext>
            </a:extLst>
          </p:cNvPr>
          <p:cNvSpPr>
            <a:spLocks noGrp="1" noRot="1" noChangeAspect="1"/>
          </p:cNvSpPr>
          <p:nvPr>
            <p:ph type="sldImg"/>
          </p:nvPr>
        </p:nvSpPr>
        <p:spPr/>
        <p:txBody>
          <a:bodyPr/>
          <a:lstStyle/>
          <a:p>
            <a:endParaRPr lang="nl-BE"/>
          </a:p>
        </p:txBody>
      </p:sp>
      <p:sp>
        <p:nvSpPr>
          <p:cNvPr id="3" name="Tijdelijke aanduiding voor notities 2">
            <a:extLst>
              <a:ext uri="{FF2B5EF4-FFF2-40B4-BE49-F238E27FC236}">
                <a16:creationId xmlns:a16="http://schemas.microsoft.com/office/drawing/2014/main" id="{2DA66081-7838-A59E-F179-1DE43DD64531}"/>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B6ED5E6C-4C29-F0B1-526E-29AFD192AC62}"/>
              </a:ext>
            </a:extLst>
          </p:cNvPr>
          <p:cNvSpPr>
            <a:spLocks noGrp="1"/>
          </p:cNvSpPr>
          <p:nvPr>
            <p:ph type="sldNum" sz="quarter" idx="10"/>
          </p:nvPr>
        </p:nvSpPr>
        <p:spPr/>
        <p:txBody>
          <a:bodyPr/>
          <a:lstStyle/>
          <a:p>
            <a:fld id="{447F4990-3F3E-9944-918E-293E801FB47A}" type="slidenum">
              <a:rPr lang="nl-BE" smtClean="0"/>
              <a:t>10</a:t>
            </a:fld>
            <a:endParaRPr lang="nl-BE"/>
          </a:p>
        </p:txBody>
      </p:sp>
    </p:spTree>
    <p:extLst>
      <p:ext uri="{BB962C8B-B14F-4D97-AF65-F5344CB8AC3E}">
        <p14:creationId xmlns:p14="http://schemas.microsoft.com/office/powerpoint/2010/main" val="702335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44E8B-8EDD-8D16-37E6-BCD7E7DB93A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A4F9218-753D-06DE-F694-8F5A827B19A2}"/>
              </a:ext>
            </a:extLst>
          </p:cNvPr>
          <p:cNvSpPr>
            <a:spLocks noGrp="1" noRot="1" noChangeAspect="1"/>
          </p:cNvSpPr>
          <p:nvPr>
            <p:ph type="sldImg"/>
          </p:nvPr>
        </p:nvSpPr>
        <p:spPr/>
        <p:txBody>
          <a:bodyPr/>
          <a:lstStyle/>
          <a:p>
            <a:endParaRPr lang="nl-BE"/>
          </a:p>
        </p:txBody>
      </p:sp>
      <p:sp>
        <p:nvSpPr>
          <p:cNvPr id="3" name="Tijdelijke aanduiding voor notities 2">
            <a:extLst>
              <a:ext uri="{FF2B5EF4-FFF2-40B4-BE49-F238E27FC236}">
                <a16:creationId xmlns:a16="http://schemas.microsoft.com/office/drawing/2014/main" id="{35668BB0-47EF-97F9-D32B-D402324A44ED}"/>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970B4DC2-FCF5-8187-D45C-7836F2F60EBA}"/>
              </a:ext>
            </a:extLst>
          </p:cNvPr>
          <p:cNvSpPr>
            <a:spLocks noGrp="1"/>
          </p:cNvSpPr>
          <p:nvPr>
            <p:ph type="sldNum" sz="quarter" idx="10"/>
          </p:nvPr>
        </p:nvSpPr>
        <p:spPr/>
        <p:txBody>
          <a:bodyPr/>
          <a:lstStyle/>
          <a:p>
            <a:fld id="{447F4990-3F3E-9944-918E-293E801FB47A}" type="slidenum">
              <a:rPr lang="nl-BE" smtClean="0"/>
              <a:t>11</a:t>
            </a:fld>
            <a:endParaRPr lang="nl-BE"/>
          </a:p>
        </p:txBody>
      </p:sp>
    </p:spTree>
    <p:extLst>
      <p:ext uri="{BB962C8B-B14F-4D97-AF65-F5344CB8AC3E}">
        <p14:creationId xmlns:p14="http://schemas.microsoft.com/office/powerpoint/2010/main" val="2176420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EBF70-EDC9-C2FD-3BA5-B1DC722395F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6800300-C700-E8E7-EC75-5867492D8BBA}"/>
              </a:ext>
            </a:extLst>
          </p:cNvPr>
          <p:cNvSpPr>
            <a:spLocks noGrp="1" noRot="1" noChangeAspect="1"/>
          </p:cNvSpPr>
          <p:nvPr>
            <p:ph type="sldImg"/>
          </p:nvPr>
        </p:nvSpPr>
        <p:spPr/>
        <p:txBody>
          <a:bodyPr/>
          <a:lstStyle/>
          <a:p>
            <a:endParaRPr lang="nl-BE"/>
          </a:p>
        </p:txBody>
      </p:sp>
      <p:sp>
        <p:nvSpPr>
          <p:cNvPr id="3" name="Tijdelijke aanduiding voor notities 2">
            <a:extLst>
              <a:ext uri="{FF2B5EF4-FFF2-40B4-BE49-F238E27FC236}">
                <a16:creationId xmlns:a16="http://schemas.microsoft.com/office/drawing/2014/main" id="{63EB92A7-5C86-A25A-14C1-6D095F8FC562}"/>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26405D38-D523-4D62-28D3-7ADED68C5280}"/>
              </a:ext>
            </a:extLst>
          </p:cNvPr>
          <p:cNvSpPr>
            <a:spLocks noGrp="1"/>
          </p:cNvSpPr>
          <p:nvPr>
            <p:ph type="sldNum" sz="quarter" idx="10"/>
          </p:nvPr>
        </p:nvSpPr>
        <p:spPr/>
        <p:txBody>
          <a:bodyPr/>
          <a:lstStyle/>
          <a:p>
            <a:fld id="{447F4990-3F3E-9944-918E-293E801FB47A}" type="slidenum">
              <a:rPr lang="nl-BE" smtClean="0"/>
              <a:t>12</a:t>
            </a:fld>
            <a:endParaRPr lang="nl-BE"/>
          </a:p>
        </p:txBody>
      </p:sp>
    </p:spTree>
    <p:extLst>
      <p:ext uri="{BB962C8B-B14F-4D97-AF65-F5344CB8AC3E}">
        <p14:creationId xmlns:p14="http://schemas.microsoft.com/office/powerpoint/2010/main" val="2627697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F6A84-A04E-C348-4DB9-51F8B9F374B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3F507EC-E8F0-0DCA-F1FB-88032B1153CC}"/>
              </a:ext>
            </a:extLst>
          </p:cNvPr>
          <p:cNvSpPr>
            <a:spLocks noGrp="1" noRot="1" noChangeAspect="1"/>
          </p:cNvSpPr>
          <p:nvPr>
            <p:ph type="sldImg"/>
          </p:nvPr>
        </p:nvSpPr>
        <p:spPr/>
        <p:txBody>
          <a:bodyPr/>
          <a:lstStyle/>
          <a:p>
            <a:endParaRPr lang="nl-BE"/>
          </a:p>
        </p:txBody>
      </p:sp>
      <p:sp>
        <p:nvSpPr>
          <p:cNvPr id="3" name="Tijdelijke aanduiding voor notities 2">
            <a:extLst>
              <a:ext uri="{FF2B5EF4-FFF2-40B4-BE49-F238E27FC236}">
                <a16:creationId xmlns:a16="http://schemas.microsoft.com/office/drawing/2014/main" id="{EF2D7B47-255F-673E-5EA4-003B1F0475A7}"/>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92809041-AAD2-AA75-434A-E923D711C163}"/>
              </a:ext>
            </a:extLst>
          </p:cNvPr>
          <p:cNvSpPr>
            <a:spLocks noGrp="1"/>
          </p:cNvSpPr>
          <p:nvPr>
            <p:ph type="sldNum" sz="quarter" idx="10"/>
          </p:nvPr>
        </p:nvSpPr>
        <p:spPr/>
        <p:txBody>
          <a:bodyPr/>
          <a:lstStyle/>
          <a:p>
            <a:fld id="{447F4990-3F3E-9944-918E-293E801FB47A}" type="slidenum">
              <a:rPr lang="nl-BE" smtClean="0"/>
              <a:t>13</a:t>
            </a:fld>
            <a:endParaRPr lang="nl-BE"/>
          </a:p>
        </p:txBody>
      </p:sp>
    </p:spTree>
    <p:extLst>
      <p:ext uri="{BB962C8B-B14F-4D97-AF65-F5344CB8AC3E}">
        <p14:creationId xmlns:p14="http://schemas.microsoft.com/office/powerpoint/2010/main" val="2668329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nl-BE"/>
          </a:p>
        </p:txBody>
      </p:sp>
      <p:sp>
        <p:nvSpPr>
          <p:cNvPr id="3" name="Notes Placeholder 2"/>
          <p:cNvSpPr>
            <a:spLocks noGrp="1"/>
          </p:cNvSpPr>
          <p:nvPr>
            <p:ph type="body" idx="1"/>
          </p:nvPr>
        </p:nvSpPr>
        <p:spPr/>
        <p:txBody>
          <a:bodyPr/>
          <a:lstStyle/>
          <a:p>
            <a:r>
              <a:rPr lang="nl-BE" dirty="0"/>
              <a:t>
Deze voorbeelden tonen de breedte en diepte van Vlaanderens expertise en innovatie in waterbeheer, wat de regio tot een ideale partner maakt voor wie op zoek is naar duurzame en effectieve wateroplossingen.
Vandaag is water voor Vlaanderen zowel een onmisbaar goed als een bron van zorgen. En daarmee brengt het vele bedrijven, organisaties en overheden samen uit alle domeinen van de economie en samenleving. Die stakeholders varen sinds 2022 in internationale wateren onder eenzelfde vlag. In Fluid Crew bundelen we onze krachten en zetten we samen Vlaanderen als waterregio op de kaart. </a:t>
            </a:r>
          </a:p>
          <a:p>
            <a:r>
              <a:rPr lang="nl-BE"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7F4990-3F3E-9944-918E-293E801FB47A}" type="slidenum">
              <a:rPr kumimoji="0" lang="nl-B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BE"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7327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nl-BE"/>
          </a:p>
        </p:txBody>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7F4990-3F3E-9944-918E-293E801FB47A}" type="slidenum">
              <a:rPr kumimoji="0" lang="nl-B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BE"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0707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nl-BE"/>
          </a:p>
        </p:txBody>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7F4990-3F3E-9944-918E-293E801FB47A}"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313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BE"/>
          </a:p>
        </p:txBody>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7F4990-3F3E-9944-918E-293E801FB47A}" type="slidenum">
              <a:rPr kumimoji="0" lang="nl-B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BE"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06658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1051b1037e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BE"/>
          </a:p>
        </p:txBody>
      </p:sp>
      <p:sp>
        <p:nvSpPr>
          <p:cNvPr id="545" name="Google Shape;545;g1051b1037e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1CE82-8EF6-57B6-456A-D56D69E1E5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5E027B-4D99-546F-2546-3B2F5DFB09DF}"/>
              </a:ext>
            </a:extLst>
          </p:cNvPr>
          <p:cNvSpPr>
            <a:spLocks noGrp="1" noRot="1" noChangeAspect="1"/>
          </p:cNvSpPr>
          <p:nvPr>
            <p:ph type="sldImg"/>
          </p:nvPr>
        </p:nvSpPr>
        <p:spPr/>
        <p:txBody>
          <a:bodyPr/>
          <a:lstStyle/>
          <a:p>
            <a:endParaRPr lang="nl-BE"/>
          </a:p>
        </p:txBody>
      </p:sp>
      <p:sp>
        <p:nvSpPr>
          <p:cNvPr id="3" name="Notes Placeholder 2">
            <a:extLst>
              <a:ext uri="{FF2B5EF4-FFF2-40B4-BE49-F238E27FC236}">
                <a16:creationId xmlns:a16="http://schemas.microsoft.com/office/drawing/2014/main" id="{7E678F59-035D-8905-ABDC-43D60D925388}"/>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51FD9960-9417-A2FA-E205-75B514E5E8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7F4990-3F3E-9944-918E-293E801FB47A}" type="slidenum">
              <a:rPr kumimoji="0" lang="nl-B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BE"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95934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5D188-B7DB-FA3D-7504-A242D97C4C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88163F-8368-EE35-2F42-CF1863FC07ED}"/>
              </a:ext>
            </a:extLst>
          </p:cNvPr>
          <p:cNvSpPr>
            <a:spLocks noGrp="1" noRot="1" noChangeAspect="1"/>
          </p:cNvSpPr>
          <p:nvPr>
            <p:ph type="sldImg"/>
          </p:nvPr>
        </p:nvSpPr>
        <p:spPr/>
        <p:txBody>
          <a:bodyPr/>
          <a:lstStyle/>
          <a:p>
            <a:endParaRPr lang="nl-BE"/>
          </a:p>
        </p:txBody>
      </p:sp>
      <p:sp>
        <p:nvSpPr>
          <p:cNvPr id="3" name="Notes Placeholder 2">
            <a:extLst>
              <a:ext uri="{FF2B5EF4-FFF2-40B4-BE49-F238E27FC236}">
                <a16:creationId xmlns:a16="http://schemas.microsoft.com/office/drawing/2014/main" id="{83A5AD14-A0F4-6CB3-CC24-124378C87C08}"/>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36E5AD50-C387-C4A6-EC6B-68D65752426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7F4990-3F3E-9944-918E-293E801FB47A}" type="slidenum">
              <a:rPr kumimoji="0" lang="nl-B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BE"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25238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553B9-39AC-491D-6CDC-A49F026ED57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3419F2F-AF72-96A2-D82C-7E4F5423C845}"/>
              </a:ext>
            </a:extLst>
          </p:cNvPr>
          <p:cNvSpPr>
            <a:spLocks noGrp="1" noRot="1" noChangeAspect="1"/>
          </p:cNvSpPr>
          <p:nvPr>
            <p:ph type="sldImg"/>
          </p:nvPr>
        </p:nvSpPr>
        <p:spPr/>
        <p:txBody>
          <a:bodyPr/>
          <a:lstStyle/>
          <a:p>
            <a:endParaRPr lang="nl-BE"/>
          </a:p>
        </p:txBody>
      </p:sp>
      <p:sp>
        <p:nvSpPr>
          <p:cNvPr id="3" name="Tijdelijke aanduiding voor notities 2">
            <a:extLst>
              <a:ext uri="{FF2B5EF4-FFF2-40B4-BE49-F238E27FC236}">
                <a16:creationId xmlns:a16="http://schemas.microsoft.com/office/drawing/2014/main" id="{119EAFA0-44D5-36B2-D214-6B784A1E7C35}"/>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B64C3073-6E19-2821-99D6-A9F641752DB4}"/>
              </a:ext>
            </a:extLst>
          </p:cNvPr>
          <p:cNvSpPr>
            <a:spLocks noGrp="1"/>
          </p:cNvSpPr>
          <p:nvPr>
            <p:ph type="sldNum" sz="quarter" idx="10"/>
          </p:nvPr>
        </p:nvSpPr>
        <p:spPr/>
        <p:txBody>
          <a:bodyPr/>
          <a:lstStyle/>
          <a:p>
            <a:fld id="{447F4990-3F3E-9944-918E-293E801FB47A}" type="slidenum">
              <a:rPr lang="nl-BE" smtClean="0"/>
              <a:t>7</a:t>
            </a:fld>
            <a:endParaRPr lang="nl-BE"/>
          </a:p>
        </p:txBody>
      </p:sp>
    </p:spTree>
    <p:extLst>
      <p:ext uri="{BB962C8B-B14F-4D97-AF65-F5344CB8AC3E}">
        <p14:creationId xmlns:p14="http://schemas.microsoft.com/office/powerpoint/2010/main" val="542229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FD9E4-2252-F59A-2DAA-EE5652F58B5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A62903B-A832-8EEA-430D-64BCF20D50B0}"/>
              </a:ext>
            </a:extLst>
          </p:cNvPr>
          <p:cNvSpPr>
            <a:spLocks noGrp="1" noRot="1" noChangeAspect="1"/>
          </p:cNvSpPr>
          <p:nvPr>
            <p:ph type="sldImg"/>
          </p:nvPr>
        </p:nvSpPr>
        <p:spPr/>
        <p:txBody>
          <a:bodyPr/>
          <a:lstStyle/>
          <a:p>
            <a:endParaRPr lang="nl-BE"/>
          </a:p>
        </p:txBody>
      </p:sp>
      <p:sp>
        <p:nvSpPr>
          <p:cNvPr id="3" name="Tijdelijke aanduiding voor notities 2">
            <a:extLst>
              <a:ext uri="{FF2B5EF4-FFF2-40B4-BE49-F238E27FC236}">
                <a16:creationId xmlns:a16="http://schemas.microsoft.com/office/drawing/2014/main" id="{37C25DEF-FE2A-9D97-0AB4-9AE206E69372}"/>
              </a:ext>
            </a:extLst>
          </p:cNvPr>
          <p:cNvSpPr>
            <a:spLocks noGrp="1"/>
          </p:cNvSpPr>
          <p:nvPr>
            <p:ph type="body" idx="1"/>
          </p:nvPr>
        </p:nvSpPr>
        <p:spPr/>
        <p:txBody>
          <a:bodyPr/>
          <a:lstStyle/>
          <a:p>
            <a:r>
              <a:rPr lang="en-US">
                <a:hlinkClick r:id="rId3"/>
              </a:rPr>
              <a:t>Living Lab Herk &amp; </a:t>
            </a:r>
            <a:r>
              <a:rPr lang="en-US" err="1">
                <a:hlinkClick r:id="rId3"/>
              </a:rPr>
              <a:t>Mombeek</a:t>
            </a:r>
            <a:r>
              <a:rPr lang="en-US">
                <a:hlinkClick r:id="rId3"/>
              </a:rPr>
              <a:t> – Projects – Architecture Workroom Brussels</a:t>
            </a:r>
            <a:endParaRPr lang="nl-NL"/>
          </a:p>
        </p:txBody>
      </p:sp>
      <p:sp>
        <p:nvSpPr>
          <p:cNvPr id="4" name="Tijdelijke aanduiding voor dianummer 3">
            <a:extLst>
              <a:ext uri="{FF2B5EF4-FFF2-40B4-BE49-F238E27FC236}">
                <a16:creationId xmlns:a16="http://schemas.microsoft.com/office/drawing/2014/main" id="{9E488531-DA92-3A2C-7F6B-8387E4A66668}"/>
              </a:ext>
            </a:extLst>
          </p:cNvPr>
          <p:cNvSpPr>
            <a:spLocks noGrp="1"/>
          </p:cNvSpPr>
          <p:nvPr>
            <p:ph type="sldNum" sz="quarter" idx="10"/>
          </p:nvPr>
        </p:nvSpPr>
        <p:spPr/>
        <p:txBody>
          <a:bodyPr/>
          <a:lstStyle/>
          <a:p>
            <a:fld id="{447F4990-3F3E-9944-918E-293E801FB47A}" type="slidenum">
              <a:rPr lang="nl-BE" smtClean="0"/>
              <a:t>8</a:t>
            </a:fld>
            <a:endParaRPr lang="nl-BE"/>
          </a:p>
        </p:txBody>
      </p:sp>
    </p:spTree>
    <p:extLst>
      <p:ext uri="{BB962C8B-B14F-4D97-AF65-F5344CB8AC3E}">
        <p14:creationId xmlns:p14="http://schemas.microsoft.com/office/powerpoint/2010/main" val="1402153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62E53-3CC9-4501-0E18-1875485CEDD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4072EAC-2F82-9DC8-22CB-B642E43AF593}"/>
              </a:ext>
            </a:extLst>
          </p:cNvPr>
          <p:cNvSpPr>
            <a:spLocks noGrp="1" noRot="1" noChangeAspect="1"/>
          </p:cNvSpPr>
          <p:nvPr>
            <p:ph type="sldImg"/>
          </p:nvPr>
        </p:nvSpPr>
        <p:spPr/>
        <p:txBody>
          <a:bodyPr/>
          <a:lstStyle/>
          <a:p>
            <a:endParaRPr lang="nl-BE"/>
          </a:p>
        </p:txBody>
      </p:sp>
      <p:sp>
        <p:nvSpPr>
          <p:cNvPr id="3" name="Tijdelijke aanduiding voor notities 2">
            <a:extLst>
              <a:ext uri="{FF2B5EF4-FFF2-40B4-BE49-F238E27FC236}">
                <a16:creationId xmlns:a16="http://schemas.microsoft.com/office/drawing/2014/main" id="{0AB67042-9B6B-3FA4-03FA-DC1C0D4B311F}"/>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86D1663F-1ED4-9092-D7EB-95FE71D271C6}"/>
              </a:ext>
            </a:extLst>
          </p:cNvPr>
          <p:cNvSpPr>
            <a:spLocks noGrp="1"/>
          </p:cNvSpPr>
          <p:nvPr>
            <p:ph type="sldNum" sz="quarter" idx="10"/>
          </p:nvPr>
        </p:nvSpPr>
        <p:spPr/>
        <p:txBody>
          <a:bodyPr/>
          <a:lstStyle/>
          <a:p>
            <a:fld id="{447F4990-3F3E-9944-918E-293E801FB47A}" type="slidenum">
              <a:rPr lang="nl-BE" smtClean="0"/>
              <a:t>9</a:t>
            </a:fld>
            <a:endParaRPr lang="nl-BE"/>
          </a:p>
        </p:txBody>
      </p:sp>
    </p:spTree>
    <p:extLst>
      <p:ext uri="{BB962C8B-B14F-4D97-AF65-F5344CB8AC3E}">
        <p14:creationId xmlns:p14="http://schemas.microsoft.com/office/powerpoint/2010/main" val="4238829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81CA6-93CB-AAE6-B9D6-2B10B056B80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BE"/>
          </a:p>
        </p:txBody>
      </p:sp>
      <p:sp>
        <p:nvSpPr>
          <p:cNvPr id="3" name="Subtitle 2">
            <a:extLst>
              <a:ext uri="{FF2B5EF4-FFF2-40B4-BE49-F238E27FC236}">
                <a16:creationId xmlns:a16="http://schemas.microsoft.com/office/drawing/2014/main" id="{620D0E1B-D19A-7528-EC47-9CE2D71825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BE"/>
          </a:p>
        </p:txBody>
      </p:sp>
      <p:sp>
        <p:nvSpPr>
          <p:cNvPr id="4" name="Date Placeholder 3">
            <a:extLst>
              <a:ext uri="{FF2B5EF4-FFF2-40B4-BE49-F238E27FC236}">
                <a16:creationId xmlns:a16="http://schemas.microsoft.com/office/drawing/2014/main" id="{15CE34FE-59D9-CFF0-3FA0-16DEAAF2A2FF}"/>
              </a:ext>
            </a:extLst>
          </p:cNvPr>
          <p:cNvSpPr>
            <a:spLocks noGrp="1"/>
          </p:cNvSpPr>
          <p:nvPr>
            <p:ph type="dt" sz="half" idx="10"/>
          </p:nvPr>
        </p:nvSpPr>
        <p:spPr/>
        <p:txBody>
          <a:bodyPr/>
          <a:lstStyle/>
          <a:p>
            <a:fld id="{195D9F3B-9B32-4371-A35A-78F7933134FD}" type="datetime8">
              <a:rPr lang="en-BE" smtClean="0"/>
              <a:t>08/12/2025 08:41</a:t>
            </a:fld>
            <a:endParaRPr lang="en-BE"/>
          </a:p>
        </p:txBody>
      </p:sp>
      <p:sp>
        <p:nvSpPr>
          <p:cNvPr id="5" name="Footer Placeholder 4">
            <a:extLst>
              <a:ext uri="{FF2B5EF4-FFF2-40B4-BE49-F238E27FC236}">
                <a16:creationId xmlns:a16="http://schemas.microsoft.com/office/drawing/2014/main" id="{0F09662E-E0CB-9B8E-8A38-6E6860DCE7A2}"/>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C8E302DE-C55A-EA21-046A-F592DE04BA39}"/>
              </a:ext>
            </a:extLst>
          </p:cNvPr>
          <p:cNvSpPr>
            <a:spLocks noGrp="1"/>
          </p:cNvSpPr>
          <p:nvPr>
            <p:ph type="sldNum" sz="quarter" idx="12"/>
          </p:nvPr>
        </p:nvSpPr>
        <p:spPr>
          <a:xfrm>
            <a:off x="9296400" y="6356349"/>
            <a:ext cx="2743200" cy="365125"/>
          </a:xfrm>
        </p:spPr>
        <p:txBody>
          <a:bodyPr/>
          <a:lstStyle/>
          <a:p>
            <a:fld id="{AEFFF3C2-9043-CE42-A6B2-08B630ABF8DF}" type="slidenum">
              <a:rPr lang="en-BE" smtClean="0"/>
              <a:t>‹#›</a:t>
            </a:fld>
            <a:endParaRPr lang="en-BE"/>
          </a:p>
        </p:txBody>
      </p:sp>
    </p:spTree>
    <p:extLst>
      <p:ext uri="{BB962C8B-B14F-4D97-AF65-F5344CB8AC3E}">
        <p14:creationId xmlns:p14="http://schemas.microsoft.com/office/powerpoint/2010/main" val="915223536"/>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7EC22-E8BF-2656-905B-6300C960C283}"/>
              </a:ext>
            </a:extLst>
          </p:cNvPr>
          <p:cNvSpPr>
            <a:spLocks noGrp="1"/>
          </p:cNvSpPr>
          <p:nvPr>
            <p:ph type="title"/>
          </p:nvPr>
        </p:nvSpPr>
        <p:spPr/>
        <p:txBody>
          <a:bodyPr/>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22A515B2-0DFF-FAD7-F092-B7418EC7C65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46B72E6D-B1EE-E534-A9E0-A08D985278D4}"/>
              </a:ext>
            </a:extLst>
          </p:cNvPr>
          <p:cNvSpPr>
            <a:spLocks noGrp="1"/>
          </p:cNvSpPr>
          <p:nvPr>
            <p:ph type="dt" sz="half" idx="10"/>
          </p:nvPr>
        </p:nvSpPr>
        <p:spPr/>
        <p:txBody>
          <a:bodyPr/>
          <a:lstStyle/>
          <a:p>
            <a:fld id="{D3A8CA30-A8F7-4EEB-8FB2-96501B9C2C1D}" type="datetime8">
              <a:rPr lang="en-BE" smtClean="0"/>
              <a:t>08/12/2025 08:41</a:t>
            </a:fld>
            <a:endParaRPr lang="en-BE"/>
          </a:p>
        </p:txBody>
      </p:sp>
      <p:sp>
        <p:nvSpPr>
          <p:cNvPr id="5" name="Footer Placeholder 4">
            <a:extLst>
              <a:ext uri="{FF2B5EF4-FFF2-40B4-BE49-F238E27FC236}">
                <a16:creationId xmlns:a16="http://schemas.microsoft.com/office/drawing/2014/main" id="{A80F3729-400F-ACCC-1CFA-3160E202B8F0}"/>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45A69BF5-0B6C-CC4A-B37E-6D75190F3076}"/>
              </a:ext>
            </a:extLst>
          </p:cNvPr>
          <p:cNvSpPr>
            <a:spLocks noGrp="1"/>
          </p:cNvSpPr>
          <p:nvPr>
            <p:ph type="sldNum" sz="quarter" idx="12"/>
          </p:nvPr>
        </p:nvSpPr>
        <p:spPr/>
        <p:txBody>
          <a:bodyPr/>
          <a:lstStyle/>
          <a:p>
            <a:fld id="{AEFFF3C2-9043-CE42-A6B2-08B630ABF8DF}" type="slidenum">
              <a:rPr lang="en-BE" smtClean="0"/>
              <a:t>‹#›</a:t>
            </a:fld>
            <a:endParaRPr lang="en-BE"/>
          </a:p>
        </p:txBody>
      </p:sp>
    </p:spTree>
    <p:extLst>
      <p:ext uri="{BB962C8B-B14F-4D97-AF65-F5344CB8AC3E}">
        <p14:creationId xmlns:p14="http://schemas.microsoft.com/office/powerpoint/2010/main" val="37757828"/>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74FC25-C8D0-39D7-3508-5EEB0B3D2B0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E6565396-D43A-4091-E32A-EC3B2CEFD02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5D24D8A0-0B8E-3C5B-1103-7987408743ED}"/>
              </a:ext>
            </a:extLst>
          </p:cNvPr>
          <p:cNvSpPr>
            <a:spLocks noGrp="1"/>
          </p:cNvSpPr>
          <p:nvPr>
            <p:ph type="dt" sz="half" idx="10"/>
          </p:nvPr>
        </p:nvSpPr>
        <p:spPr/>
        <p:txBody>
          <a:bodyPr/>
          <a:lstStyle/>
          <a:p>
            <a:fld id="{D6397DB2-CF61-4774-BA34-57426B6E15B0}" type="datetime8">
              <a:rPr lang="en-BE" smtClean="0"/>
              <a:t>08/12/2025 08:41</a:t>
            </a:fld>
            <a:endParaRPr lang="en-BE"/>
          </a:p>
        </p:txBody>
      </p:sp>
      <p:sp>
        <p:nvSpPr>
          <p:cNvPr id="5" name="Footer Placeholder 4">
            <a:extLst>
              <a:ext uri="{FF2B5EF4-FFF2-40B4-BE49-F238E27FC236}">
                <a16:creationId xmlns:a16="http://schemas.microsoft.com/office/drawing/2014/main" id="{1AFE3CCB-2DFF-C3E3-7DF4-038E34F5F10A}"/>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C5756E89-A889-4378-BACF-49434EB96B25}"/>
              </a:ext>
            </a:extLst>
          </p:cNvPr>
          <p:cNvSpPr>
            <a:spLocks noGrp="1"/>
          </p:cNvSpPr>
          <p:nvPr>
            <p:ph type="sldNum" sz="quarter" idx="12"/>
          </p:nvPr>
        </p:nvSpPr>
        <p:spPr/>
        <p:txBody>
          <a:bodyPr/>
          <a:lstStyle/>
          <a:p>
            <a:fld id="{AEFFF3C2-9043-CE42-A6B2-08B630ABF8DF}" type="slidenum">
              <a:rPr lang="en-BE" smtClean="0"/>
              <a:t>‹#›</a:t>
            </a:fld>
            <a:endParaRPr lang="en-BE"/>
          </a:p>
        </p:txBody>
      </p:sp>
    </p:spTree>
    <p:extLst>
      <p:ext uri="{BB962C8B-B14F-4D97-AF65-F5344CB8AC3E}">
        <p14:creationId xmlns:p14="http://schemas.microsoft.com/office/powerpoint/2010/main" val="2150270844"/>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dia">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2689B087-C187-5849-A34E-6E68E64B2D9F}"/>
              </a:ext>
            </a:extLst>
          </p:cNvPr>
          <p:cNvPicPr>
            <a:picLocks noChangeAspect="1"/>
          </p:cNvPicPr>
          <p:nvPr userDrawn="1"/>
        </p:nvPicPr>
        <p:blipFill rotWithShape="1">
          <a:blip r:embed="rId2"/>
          <a:srcRect t="3197" b="5592"/>
          <a:stretch/>
        </p:blipFill>
        <p:spPr>
          <a:xfrm>
            <a:off x="-1" y="3335151"/>
            <a:ext cx="12192001" cy="3139888"/>
          </a:xfrm>
          <a:prstGeom prst="rect">
            <a:avLst/>
          </a:prstGeom>
        </p:spPr>
      </p:pic>
      <p:sp>
        <p:nvSpPr>
          <p:cNvPr id="2" name="Titel 1"/>
          <p:cNvSpPr>
            <a:spLocks noGrp="1"/>
          </p:cNvSpPr>
          <p:nvPr>
            <p:ph type="ctrTitle" hasCustomPrompt="1"/>
          </p:nvPr>
        </p:nvSpPr>
        <p:spPr>
          <a:xfrm>
            <a:off x="1273743" y="1597572"/>
            <a:ext cx="9144000" cy="1092287"/>
          </a:xfrm>
        </p:spPr>
        <p:txBody>
          <a:bodyPr wrap="square" anchor="t" anchorCtr="0">
            <a:spAutoFit/>
          </a:bodyPr>
          <a:lstStyle>
            <a:lvl1pPr algn="l">
              <a:defRPr sz="3600">
                <a:solidFill>
                  <a:srgbClr val="235795"/>
                </a:solidFill>
              </a:defRPr>
            </a:lvl1pPr>
          </a:lstStyle>
          <a:p>
            <a:r>
              <a:rPr lang="nl-NL"/>
              <a:t>Klikken om de titelstijl van het model te bewerken</a:t>
            </a:r>
          </a:p>
        </p:txBody>
      </p:sp>
      <p:sp>
        <p:nvSpPr>
          <p:cNvPr id="3" name="Ondertitel 2"/>
          <p:cNvSpPr>
            <a:spLocks noGrp="1"/>
          </p:cNvSpPr>
          <p:nvPr>
            <p:ph type="subTitle" idx="1" hasCustomPrompt="1"/>
          </p:nvPr>
        </p:nvSpPr>
        <p:spPr>
          <a:xfrm>
            <a:off x="1273743" y="2799209"/>
            <a:ext cx="9144000" cy="426592"/>
          </a:xfrm>
        </p:spPr>
        <p:txBody>
          <a:bodyPr>
            <a:spAutoFit/>
          </a:bodyPr>
          <a:lstStyle>
            <a:lvl1pPr marL="0" indent="0" algn="l">
              <a:buNone/>
              <a:defRPr sz="2400" b="0" i="0">
                <a:solidFill>
                  <a:srgbClr val="595959"/>
                </a:solidFill>
                <a:latin typeface="Helvetica Light" charset="0"/>
                <a:ea typeface="Helvetica Light" charset="0"/>
                <a:cs typeface="Helvetica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5" name="Tijdelijke aanduiding voor voettekst 4"/>
          <p:cNvSpPr>
            <a:spLocks noGrp="1"/>
          </p:cNvSpPr>
          <p:nvPr>
            <p:ph type="ftr" sz="quarter" idx="11"/>
          </p:nvPr>
        </p:nvSpPr>
        <p:spPr>
          <a:xfrm>
            <a:off x="4279167" y="6416454"/>
            <a:ext cx="4114800" cy="365125"/>
          </a:xfrm>
        </p:spPr>
        <p:txBody>
          <a:bodyPr/>
          <a:lstStyle/>
          <a:p>
            <a:r>
              <a:rPr lang="nl-NL"/>
              <a:t>Hydroscan </a:t>
            </a:r>
            <a:r>
              <a:rPr lang="nl-NL" err="1"/>
              <a:t>Powerpoint</a:t>
            </a:r>
            <a:r>
              <a:rPr lang="nl-NL"/>
              <a:t> Template</a:t>
            </a:r>
          </a:p>
        </p:txBody>
      </p:sp>
      <p:sp>
        <p:nvSpPr>
          <p:cNvPr id="6" name="Tijdelijke aanduiding voor dianummer 5"/>
          <p:cNvSpPr>
            <a:spLocks noGrp="1"/>
          </p:cNvSpPr>
          <p:nvPr>
            <p:ph type="sldNum" sz="quarter" idx="12"/>
          </p:nvPr>
        </p:nvSpPr>
        <p:spPr>
          <a:xfrm>
            <a:off x="9594526" y="6416454"/>
            <a:ext cx="1015790" cy="365125"/>
          </a:xfrm>
        </p:spPr>
        <p:txBody>
          <a:bodyPr/>
          <a:lstStyle/>
          <a:p>
            <a:fld id="{AAEC6210-5A34-274B-89F7-0D6E84F044E3}" type="slidenum">
              <a:rPr lang="nl-NL" smtClean="0"/>
              <a:t>‹#›</a:t>
            </a:fld>
            <a:endParaRPr lang="nl-NL"/>
          </a:p>
        </p:txBody>
      </p:sp>
      <p:pic>
        <p:nvPicPr>
          <p:cNvPr id="8" name="Afbeelding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3257" y="471988"/>
            <a:ext cx="2910081" cy="720744"/>
          </a:xfrm>
          <a:prstGeom prst="rect">
            <a:avLst/>
          </a:prstGeom>
        </p:spPr>
      </p:pic>
      <p:pic>
        <p:nvPicPr>
          <p:cNvPr id="10" name="Afbeelding 9"/>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5475081" y="3226947"/>
            <a:ext cx="5184706" cy="216408"/>
          </a:xfrm>
          <a:prstGeom prst="rect">
            <a:avLst/>
          </a:prstGeom>
        </p:spPr>
      </p:pic>
      <p:sp>
        <p:nvSpPr>
          <p:cNvPr id="9" name="Rechthoek 8"/>
          <p:cNvSpPr/>
          <p:nvPr userDrawn="1"/>
        </p:nvSpPr>
        <p:spPr>
          <a:xfrm>
            <a:off x="0" y="6416454"/>
            <a:ext cx="12192000" cy="468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p:cNvSpPr>
            <a:spLocks noGrp="1"/>
          </p:cNvSpPr>
          <p:nvPr>
            <p:ph type="dt" sz="half" idx="10"/>
          </p:nvPr>
        </p:nvSpPr>
        <p:spPr>
          <a:xfrm>
            <a:off x="1273743" y="6469354"/>
            <a:ext cx="2606048" cy="365125"/>
          </a:xfrm>
        </p:spPr>
        <p:txBody>
          <a:bodyPr/>
          <a:lstStyle>
            <a:lvl1pPr algn="l">
              <a:defRPr sz="1400"/>
            </a:lvl1pPr>
          </a:lstStyle>
          <a:p>
            <a:fld id="{AC259B9B-82C8-F24F-B98F-9FDCAEDC5F19}" type="datetime1">
              <a:rPr lang="nl-BE" smtClean="0"/>
              <a:pPr/>
              <a:t>8/12/2025</a:t>
            </a:fld>
            <a:endParaRPr lang="nl-NL"/>
          </a:p>
        </p:txBody>
      </p:sp>
    </p:spTree>
    <p:extLst>
      <p:ext uri="{BB962C8B-B14F-4D97-AF65-F5344CB8AC3E}">
        <p14:creationId xmlns:p14="http://schemas.microsoft.com/office/powerpoint/2010/main" val="317425834"/>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 en opsomming of object">
    <p:spTree>
      <p:nvGrpSpPr>
        <p:cNvPr id="1" name=""/>
        <p:cNvGrpSpPr/>
        <p:nvPr/>
      </p:nvGrpSpPr>
      <p:grpSpPr>
        <a:xfrm>
          <a:off x="0" y="0"/>
          <a:ext cx="0" cy="0"/>
          <a:chOff x="0" y="0"/>
          <a:chExt cx="0" cy="0"/>
        </a:xfrm>
      </p:grpSpPr>
      <p:sp>
        <p:nvSpPr>
          <p:cNvPr id="8" name="Titel 1"/>
          <p:cNvSpPr>
            <a:spLocks noGrp="1"/>
          </p:cNvSpPr>
          <p:nvPr>
            <p:ph type="title"/>
          </p:nvPr>
        </p:nvSpPr>
        <p:spPr>
          <a:xfrm>
            <a:off x="1728000" y="756001"/>
            <a:ext cx="9888000" cy="871464"/>
          </a:xfrm>
        </p:spPr>
        <p:txBody>
          <a:bodyPr anchor="t" anchorCtr="0"/>
          <a:lstStyle>
            <a:lvl1pPr>
              <a:defRPr>
                <a:solidFill>
                  <a:srgbClr val="445599"/>
                </a:solidFill>
                <a:latin typeface="+mn-lt"/>
              </a:defRPr>
            </a:lvl1pPr>
          </a:lstStyle>
          <a:p>
            <a:r>
              <a:rPr lang="nl-NL"/>
              <a:t>Klik om de stijl te bewerken</a:t>
            </a:r>
            <a:endParaRPr lang="nl-BE"/>
          </a:p>
        </p:txBody>
      </p:sp>
      <p:sp>
        <p:nvSpPr>
          <p:cNvPr id="9" name="Tijdelijke aanduiding voor inhoud 2"/>
          <p:cNvSpPr>
            <a:spLocks noGrp="1"/>
          </p:cNvSpPr>
          <p:nvPr>
            <p:ph sz="half" idx="1"/>
          </p:nvPr>
        </p:nvSpPr>
        <p:spPr>
          <a:xfrm>
            <a:off x="1750371" y="1652632"/>
            <a:ext cx="9888000" cy="4001549"/>
          </a:xfrm>
        </p:spPr>
        <p:txBody>
          <a:bodyPr bIns="0"/>
          <a:lstStyle>
            <a:lvl1pPr marL="0" indent="0">
              <a:lnSpc>
                <a:spcPct val="150000"/>
              </a:lnSpc>
              <a:buFontTx/>
              <a:buBlip>
                <a:blip r:embed="rId2"/>
              </a:buBlip>
              <a:defRPr sz="2200" b="0">
                <a:latin typeface="+mn-lt"/>
              </a:defRPr>
            </a:lvl1pPr>
            <a:lvl2pPr>
              <a:lnSpc>
                <a:spcPct val="100000"/>
              </a:lnSpc>
              <a:spcBef>
                <a:spcPts val="800"/>
              </a:spcBef>
              <a:buSzPct val="75000"/>
              <a:buFontTx/>
              <a:buBlip>
                <a:blip r:embed="rId3"/>
              </a:buBlip>
              <a:defRPr sz="2200">
                <a:solidFill>
                  <a:schemeClr val="bg1">
                    <a:lumMod val="50000"/>
                  </a:schemeClr>
                </a:solidFill>
                <a:latin typeface="+mn-lt"/>
              </a:defRPr>
            </a:lvl2pPr>
            <a:lvl3pPr>
              <a:lnSpc>
                <a:spcPct val="150000"/>
              </a:lnSpc>
              <a:buSzPct val="85000"/>
              <a:defRPr>
                <a:latin typeface="+mn-lt"/>
              </a:defRPr>
            </a:lvl3pPr>
            <a:lvl4pPr>
              <a:lnSpc>
                <a:spcPct val="150000"/>
              </a:lnSpc>
              <a:defRPr>
                <a:latin typeface="+mn-lt"/>
              </a:defRPr>
            </a:lvl4pPr>
            <a:lvl5pPr>
              <a:lnSpc>
                <a:spcPct val="150000"/>
              </a:lnSpc>
              <a:defRPr>
                <a:latin typeface="+mn-lt"/>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ianummer 5"/>
          <p:cNvSpPr>
            <a:spLocks noGrp="1"/>
          </p:cNvSpPr>
          <p:nvPr>
            <p:ph type="sldNum" sz="quarter" idx="4"/>
          </p:nvPr>
        </p:nvSpPr>
        <p:spPr>
          <a:xfrm>
            <a:off x="5897526" y="6355226"/>
            <a:ext cx="69466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BA0D85FC-8C74-49FE-82EC-C805A202BB52}" type="slidenum">
              <a:rPr lang="nl-BE" smtClean="0"/>
              <a:pPr/>
              <a:t>‹#›</a:t>
            </a:fld>
            <a:endParaRPr lang="nl-BE"/>
          </a:p>
        </p:txBody>
      </p:sp>
    </p:spTree>
    <p:extLst>
      <p:ext uri="{BB962C8B-B14F-4D97-AF65-F5344CB8AC3E}">
        <p14:creationId xmlns:p14="http://schemas.microsoft.com/office/powerpoint/2010/main" val="3014357940"/>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81CA6-93CB-AAE6-B9D6-2B10B056B80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x-none"/>
          </a:p>
        </p:txBody>
      </p:sp>
      <p:sp>
        <p:nvSpPr>
          <p:cNvPr id="3" name="Subtitle 2">
            <a:extLst>
              <a:ext uri="{FF2B5EF4-FFF2-40B4-BE49-F238E27FC236}">
                <a16:creationId xmlns:a16="http://schemas.microsoft.com/office/drawing/2014/main" id="{620D0E1B-D19A-7528-EC47-9CE2D71825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x-none"/>
          </a:p>
        </p:txBody>
      </p:sp>
      <p:sp>
        <p:nvSpPr>
          <p:cNvPr id="4" name="Date Placeholder 3">
            <a:extLst>
              <a:ext uri="{FF2B5EF4-FFF2-40B4-BE49-F238E27FC236}">
                <a16:creationId xmlns:a16="http://schemas.microsoft.com/office/drawing/2014/main" id="{15CE34FE-59D9-CFF0-3FA0-16DEAAF2A2FF}"/>
              </a:ext>
            </a:extLst>
          </p:cNvPr>
          <p:cNvSpPr>
            <a:spLocks noGrp="1"/>
          </p:cNvSpPr>
          <p:nvPr>
            <p:ph type="dt" sz="half" idx="10"/>
          </p:nvPr>
        </p:nvSpPr>
        <p:spPr/>
        <p:txBody>
          <a:bodyPr/>
          <a:lstStyle/>
          <a:p>
            <a:fld id="{DC04EE3F-3878-3E42-983C-710E9EAA036E}" type="datetimeFigureOut">
              <a:rPr lang="x-none" smtClean="0"/>
              <a:t>8/12/2025</a:t>
            </a:fld>
            <a:endParaRPr lang="x-none"/>
          </a:p>
        </p:txBody>
      </p:sp>
      <p:sp>
        <p:nvSpPr>
          <p:cNvPr id="5" name="Footer Placeholder 4">
            <a:extLst>
              <a:ext uri="{FF2B5EF4-FFF2-40B4-BE49-F238E27FC236}">
                <a16:creationId xmlns:a16="http://schemas.microsoft.com/office/drawing/2014/main" id="{0F09662E-E0CB-9B8E-8A38-6E6860DCE7A2}"/>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C8E302DE-C55A-EA21-046A-F592DE04BA39}"/>
              </a:ext>
            </a:extLst>
          </p:cNvPr>
          <p:cNvSpPr>
            <a:spLocks noGrp="1"/>
          </p:cNvSpPr>
          <p:nvPr>
            <p:ph type="sldNum" sz="quarter" idx="12"/>
          </p:nvPr>
        </p:nvSpPr>
        <p:spPr/>
        <p:txBody>
          <a:bodyPr/>
          <a:lstStyle/>
          <a:p>
            <a:fld id="{AEFFF3C2-9043-CE42-A6B2-08B630ABF8DF}" type="slidenum">
              <a:rPr lang="x-none" smtClean="0"/>
              <a:t>‹#›</a:t>
            </a:fld>
            <a:endParaRPr lang="x-none"/>
          </a:p>
        </p:txBody>
      </p:sp>
    </p:spTree>
    <p:extLst>
      <p:ext uri="{BB962C8B-B14F-4D97-AF65-F5344CB8AC3E}">
        <p14:creationId xmlns:p14="http://schemas.microsoft.com/office/powerpoint/2010/main" val="2389803746"/>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34851-8379-FE1B-6E6F-076D38BC3592}"/>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id="{C33BAC9B-B823-495C-AAAF-E17FF222D09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D99B4AC4-F4C7-B55E-0373-0D89C19868E1}"/>
              </a:ext>
            </a:extLst>
          </p:cNvPr>
          <p:cNvSpPr>
            <a:spLocks noGrp="1"/>
          </p:cNvSpPr>
          <p:nvPr>
            <p:ph type="dt" sz="half" idx="10"/>
          </p:nvPr>
        </p:nvSpPr>
        <p:spPr/>
        <p:txBody>
          <a:bodyPr/>
          <a:lstStyle/>
          <a:p>
            <a:fld id="{DC04EE3F-3878-3E42-983C-710E9EAA036E}" type="datetimeFigureOut">
              <a:rPr lang="x-none" smtClean="0"/>
              <a:t>8/12/2025</a:t>
            </a:fld>
            <a:endParaRPr lang="x-none"/>
          </a:p>
        </p:txBody>
      </p:sp>
      <p:sp>
        <p:nvSpPr>
          <p:cNvPr id="5" name="Footer Placeholder 4">
            <a:extLst>
              <a:ext uri="{FF2B5EF4-FFF2-40B4-BE49-F238E27FC236}">
                <a16:creationId xmlns:a16="http://schemas.microsoft.com/office/drawing/2014/main" id="{761F519E-D5BC-027D-9F6C-AD953C93487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18D175B4-59EF-0AE1-FDB0-CFD108FCAD8E}"/>
              </a:ext>
            </a:extLst>
          </p:cNvPr>
          <p:cNvSpPr>
            <a:spLocks noGrp="1"/>
          </p:cNvSpPr>
          <p:nvPr>
            <p:ph type="sldNum" sz="quarter" idx="12"/>
          </p:nvPr>
        </p:nvSpPr>
        <p:spPr/>
        <p:txBody>
          <a:bodyPr/>
          <a:lstStyle/>
          <a:p>
            <a:fld id="{AEFFF3C2-9043-CE42-A6B2-08B630ABF8DF}" type="slidenum">
              <a:rPr lang="x-none" smtClean="0"/>
              <a:t>‹#›</a:t>
            </a:fld>
            <a:endParaRPr lang="x-none"/>
          </a:p>
        </p:txBody>
      </p:sp>
    </p:spTree>
    <p:extLst>
      <p:ext uri="{BB962C8B-B14F-4D97-AF65-F5344CB8AC3E}">
        <p14:creationId xmlns:p14="http://schemas.microsoft.com/office/powerpoint/2010/main" val="314413921"/>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0A5C6-24BB-6E3B-F537-8808EE566B5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x-none"/>
          </a:p>
        </p:txBody>
      </p:sp>
      <p:sp>
        <p:nvSpPr>
          <p:cNvPr id="3" name="Text Placeholder 2">
            <a:extLst>
              <a:ext uri="{FF2B5EF4-FFF2-40B4-BE49-F238E27FC236}">
                <a16:creationId xmlns:a16="http://schemas.microsoft.com/office/drawing/2014/main" id="{341CB79B-BA11-70A0-5A66-E74BF94568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0B82F43-0F1F-340A-A584-5E4D8F9D1BD6}"/>
              </a:ext>
            </a:extLst>
          </p:cNvPr>
          <p:cNvSpPr>
            <a:spLocks noGrp="1"/>
          </p:cNvSpPr>
          <p:nvPr>
            <p:ph type="dt" sz="half" idx="10"/>
          </p:nvPr>
        </p:nvSpPr>
        <p:spPr/>
        <p:txBody>
          <a:bodyPr/>
          <a:lstStyle/>
          <a:p>
            <a:fld id="{DC04EE3F-3878-3E42-983C-710E9EAA036E}" type="datetimeFigureOut">
              <a:rPr lang="x-none" smtClean="0"/>
              <a:t>8/12/2025</a:t>
            </a:fld>
            <a:endParaRPr lang="x-none"/>
          </a:p>
        </p:txBody>
      </p:sp>
      <p:sp>
        <p:nvSpPr>
          <p:cNvPr id="5" name="Footer Placeholder 4">
            <a:extLst>
              <a:ext uri="{FF2B5EF4-FFF2-40B4-BE49-F238E27FC236}">
                <a16:creationId xmlns:a16="http://schemas.microsoft.com/office/drawing/2014/main" id="{6FF621F8-7A0D-F72E-7E17-4CFB92BA1AD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543DC23A-A5D7-D88E-8768-958C7F1EF02E}"/>
              </a:ext>
            </a:extLst>
          </p:cNvPr>
          <p:cNvSpPr>
            <a:spLocks noGrp="1"/>
          </p:cNvSpPr>
          <p:nvPr>
            <p:ph type="sldNum" sz="quarter" idx="12"/>
          </p:nvPr>
        </p:nvSpPr>
        <p:spPr/>
        <p:txBody>
          <a:bodyPr/>
          <a:lstStyle/>
          <a:p>
            <a:fld id="{AEFFF3C2-9043-CE42-A6B2-08B630ABF8DF}" type="slidenum">
              <a:rPr lang="x-none" smtClean="0"/>
              <a:t>‹#›</a:t>
            </a:fld>
            <a:endParaRPr lang="x-none"/>
          </a:p>
        </p:txBody>
      </p:sp>
    </p:spTree>
    <p:extLst>
      <p:ext uri="{BB962C8B-B14F-4D97-AF65-F5344CB8AC3E}">
        <p14:creationId xmlns:p14="http://schemas.microsoft.com/office/powerpoint/2010/main" val="259561941"/>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B66A9-0787-7227-10DC-56FDB6C77D1D}"/>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id="{4CE45E9A-1C4D-2A15-EE3E-5C526335962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Content Placeholder 3">
            <a:extLst>
              <a:ext uri="{FF2B5EF4-FFF2-40B4-BE49-F238E27FC236}">
                <a16:creationId xmlns:a16="http://schemas.microsoft.com/office/drawing/2014/main" id="{045253B2-EBC9-4C35-41F1-342469220CD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Date Placeholder 4">
            <a:extLst>
              <a:ext uri="{FF2B5EF4-FFF2-40B4-BE49-F238E27FC236}">
                <a16:creationId xmlns:a16="http://schemas.microsoft.com/office/drawing/2014/main" id="{CB4A1BA8-D00C-5B40-FAD1-0812FFFFE17F}"/>
              </a:ext>
            </a:extLst>
          </p:cNvPr>
          <p:cNvSpPr>
            <a:spLocks noGrp="1"/>
          </p:cNvSpPr>
          <p:nvPr>
            <p:ph type="dt" sz="half" idx="10"/>
          </p:nvPr>
        </p:nvSpPr>
        <p:spPr/>
        <p:txBody>
          <a:bodyPr/>
          <a:lstStyle/>
          <a:p>
            <a:fld id="{DC04EE3F-3878-3E42-983C-710E9EAA036E}" type="datetimeFigureOut">
              <a:rPr lang="x-none" smtClean="0"/>
              <a:t>8/12/2025</a:t>
            </a:fld>
            <a:endParaRPr lang="x-none"/>
          </a:p>
        </p:txBody>
      </p:sp>
      <p:sp>
        <p:nvSpPr>
          <p:cNvPr id="6" name="Footer Placeholder 5">
            <a:extLst>
              <a:ext uri="{FF2B5EF4-FFF2-40B4-BE49-F238E27FC236}">
                <a16:creationId xmlns:a16="http://schemas.microsoft.com/office/drawing/2014/main" id="{32497F63-4829-8E9F-A623-12B9B651B7AB}"/>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0BFF76CF-F347-8309-7680-00284CF7B16B}"/>
              </a:ext>
            </a:extLst>
          </p:cNvPr>
          <p:cNvSpPr>
            <a:spLocks noGrp="1"/>
          </p:cNvSpPr>
          <p:nvPr>
            <p:ph type="sldNum" sz="quarter" idx="12"/>
          </p:nvPr>
        </p:nvSpPr>
        <p:spPr/>
        <p:txBody>
          <a:bodyPr/>
          <a:lstStyle/>
          <a:p>
            <a:fld id="{AEFFF3C2-9043-CE42-A6B2-08B630ABF8DF}" type="slidenum">
              <a:rPr lang="x-none" smtClean="0"/>
              <a:t>‹#›</a:t>
            </a:fld>
            <a:endParaRPr lang="x-none"/>
          </a:p>
        </p:txBody>
      </p:sp>
    </p:spTree>
    <p:extLst>
      <p:ext uri="{BB962C8B-B14F-4D97-AF65-F5344CB8AC3E}">
        <p14:creationId xmlns:p14="http://schemas.microsoft.com/office/powerpoint/2010/main" val="3960696740"/>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4D63E-48C9-E052-55AE-7E0056729DA7}"/>
              </a:ext>
            </a:extLst>
          </p:cNvPr>
          <p:cNvSpPr>
            <a:spLocks noGrp="1"/>
          </p:cNvSpPr>
          <p:nvPr>
            <p:ph type="title"/>
          </p:nvPr>
        </p:nvSpPr>
        <p:spPr>
          <a:xfrm>
            <a:off x="839788" y="365125"/>
            <a:ext cx="10515600" cy="1325563"/>
          </a:xfrm>
        </p:spPr>
        <p:txBody>
          <a:bodyPr/>
          <a:lstStyle/>
          <a:p>
            <a:r>
              <a:rPr lang="en-GB"/>
              <a:t>Click to edit Master title style</a:t>
            </a:r>
            <a:endParaRPr lang="x-none"/>
          </a:p>
        </p:txBody>
      </p:sp>
      <p:sp>
        <p:nvSpPr>
          <p:cNvPr id="3" name="Text Placeholder 2">
            <a:extLst>
              <a:ext uri="{FF2B5EF4-FFF2-40B4-BE49-F238E27FC236}">
                <a16:creationId xmlns:a16="http://schemas.microsoft.com/office/drawing/2014/main" id="{BBEE3CE0-69F0-E966-A5AF-D29BFECE54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DE11FB1-38CE-5F5F-CE5E-3A6AB064401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Text Placeholder 4">
            <a:extLst>
              <a:ext uri="{FF2B5EF4-FFF2-40B4-BE49-F238E27FC236}">
                <a16:creationId xmlns:a16="http://schemas.microsoft.com/office/drawing/2014/main" id="{96B523AC-F564-C9A1-E4CF-57698596F6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69A8CF9-A3EF-90D3-46BB-17CC9BAF31A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7" name="Date Placeholder 6">
            <a:extLst>
              <a:ext uri="{FF2B5EF4-FFF2-40B4-BE49-F238E27FC236}">
                <a16:creationId xmlns:a16="http://schemas.microsoft.com/office/drawing/2014/main" id="{14517E39-7D72-9E7C-5E6B-BAE11BABF0CC}"/>
              </a:ext>
            </a:extLst>
          </p:cNvPr>
          <p:cNvSpPr>
            <a:spLocks noGrp="1"/>
          </p:cNvSpPr>
          <p:nvPr>
            <p:ph type="dt" sz="half" idx="10"/>
          </p:nvPr>
        </p:nvSpPr>
        <p:spPr/>
        <p:txBody>
          <a:bodyPr/>
          <a:lstStyle/>
          <a:p>
            <a:fld id="{DC04EE3F-3878-3E42-983C-710E9EAA036E}" type="datetimeFigureOut">
              <a:rPr lang="x-none" smtClean="0"/>
              <a:t>8/12/2025</a:t>
            </a:fld>
            <a:endParaRPr lang="x-none"/>
          </a:p>
        </p:txBody>
      </p:sp>
      <p:sp>
        <p:nvSpPr>
          <p:cNvPr id="8" name="Footer Placeholder 7">
            <a:extLst>
              <a:ext uri="{FF2B5EF4-FFF2-40B4-BE49-F238E27FC236}">
                <a16:creationId xmlns:a16="http://schemas.microsoft.com/office/drawing/2014/main" id="{707550E0-5399-A004-572C-0CF522E5C406}"/>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617D3D53-27FA-5223-945F-3F71AAF52BCF}"/>
              </a:ext>
            </a:extLst>
          </p:cNvPr>
          <p:cNvSpPr>
            <a:spLocks noGrp="1"/>
          </p:cNvSpPr>
          <p:nvPr>
            <p:ph type="sldNum" sz="quarter" idx="12"/>
          </p:nvPr>
        </p:nvSpPr>
        <p:spPr/>
        <p:txBody>
          <a:bodyPr/>
          <a:lstStyle/>
          <a:p>
            <a:fld id="{AEFFF3C2-9043-CE42-A6B2-08B630ABF8DF}" type="slidenum">
              <a:rPr lang="x-none" smtClean="0"/>
              <a:t>‹#›</a:t>
            </a:fld>
            <a:endParaRPr lang="x-none"/>
          </a:p>
        </p:txBody>
      </p:sp>
    </p:spTree>
    <p:extLst>
      <p:ext uri="{BB962C8B-B14F-4D97-AF65-F5344CB8AC3E}">
        <p14:creationId xmlns:p14="http://schemas.microsoft.com/office/powerpoint/2010/main" val="1301797946"/>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BF1D4-9611-662E-C5FB-24BE9003E3C2}"/>
              </a:ext>
            </a:extLst>
          </p:cNvPr>
          <p:cNvSpPr>
            <a:spLocks noGrp="1"/>
          </p:cNvSpPr>
          <p:nvPr>
            <p:ph type="title"/>
          </p:nvPr>
        </p:nvSpPr>
        <p:spPr/>
        <p:txBody>
          <a:bodyPr/>
          <a:lstStyle/>
          <a:p>
            <a:r>
              <a:rPr lang="en-GB"/>
              <a:t>Click to edit Master title style</a:t>
            </a:r>
            <a:endParaRPr lang="x-none"/>
          </a:p>
        </p:txBody>
      </p:sp>
      <p:sp>
        <p:nvSpPr>
          <p:cNvPr id="3" name="Date Placeholder 2">
            <a:extLst>
              <a:ext uri="{FF2B5EF4-FFF2-40B4-BE49-F238E27FC236}">
                <a16:creationId xmlns:a16="http://schemas.microsoft.com/office/drawing/2014/main" id="{D77CF037-59DE-79D4-21BE-BEBAA2A0C8C7}"/>
              </a:ext>
            </a:extLst>
          </p:cNvPr>
          <p:cNvSpPr>
            <a:spLocks noGrp="1"/>
          </p:cNvSpPr>
          <p:nvPr>
            <p:ph type="dt" sz="half" idx="10"/>
          </p:nvPr>
        </p:nvSpPr>
        <p:spPr/>
        <p:txBody>
          <a:bodyPr/>
          <a:lstStyle/>
          <a:p>
            <a:fld id="{DC04EE3F-3878-3E42-983C-710E9EAA036E}" type="datetimeFigureOut">
              <a:rPr lang="x-none" smtClean="0"/>
              <a:t>8/12/2025</a:t>
            </a:fld>
            <a:endParaRPr lang="x-none"/>
          </a:p>
        </p:txBody>
      </p:sp>
      <p:sp>
        <p:nvSpPr>
          <p:cNvPr id="4" name="Footer Placeholder 3">
            <a:extLst>
              <a:ext uri="{FF2B5EF4-FFF2-40B4-BE49-F238E27FC236}">
                <a16:creationId xmlns:a16="http://schemas.microsoft.com/office/drawing/2014/main" id="{A87F6A80-13CB-D415-2FE5-2F19A387C198}"/>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F6519CAA-54A1-C8C8-DC8E-DB1D6F59042E}"/>
              </a:ext>
            </a:extLst>
          </p:cNvPr>
          <p:cNvSpPr>
            <a:spLocks noGrp="1"/>
          </p:cNvSpPr>
          <p:nvPr>
            <p:ph type="sldNum" sz="quarter" idx="12"/>
          </p:nvPr>
        </p:nvSpPr>
        <p:spPr/>
        <p:txBody>
          <a:bodyPr/>
          <a:lstStyle/>
          <a:p>
            <a:fld id="{AEFFF3C2-9043-CE42-A6B2-08B630ABF8DF}" type="slidenum">
              <a:rPr lang="x-none" smtClean="0"/>
              <a:t>‹#›</a:t>
            </a:fld>
            <a:endParaRPr lang="x-none"/>
          </a:p>
        </p:txBody>
      </p:sp>
    </p:spTree>
    <p:extLst>
      <p:ext uri="{BB962C8B-B14F-4D97-AF65-F5344CB8AC3E}">
        <p14:creationId xmlns:p14="http://schemas.microsoft.com/office/powerpoint/2010/main" val="3017733972"/>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34851-8379-FE1B-6E6F-076D38BC3592}"/>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C33BAC9B-B823-495C-AAAF-E17FF222D09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D99B4AC4-F4C7-B55E-0373-0D89C19868E1}"/>
              </a:ext>
            </a:extLst>
          </p:cNvPr>
          <p:cNvSpPr>
            <a:spLocks noGrp="1"/>
          </p:cNvSpPr>
          <p:nvPr>
            <p:ph type="dt" sz="half" idx="10"/>
          </p:nvPr>
        </p:nvSpPr>
        <p:spPr/>
        <p:txBody>
          <a:bodyPr/>
          <a:lstStyle/>
          <a:p>
            <a:fld id="{658ADB98-4C14-4C1E-99D6-17A6F23DCDC5}" type="datetime8">
              <a:rPr lang="en-BE" smtClean="0"/>
              <a:t>08/12/2025 08:41</a:t>
            </a:fld>
            <a:endParaRPr lang="en-BE"/>
          </a:p>
        </p:txBody>
      </p:sp>
      <p:sp>
        <p:nvSpPr>
          <p:cNvPr id="5" name="Footer Placeholder 4">
            <a:extLst>
              <a:ext uri="{FF2B5EF4-FFF2-40B4-BE49-F238E27FC236}">
                <a16:creationId xmlns:a16="http://schemas.microsoft.com/office/drawing/2014/main" id="{761F519E-D5BC-027D-9F6C-AD953C93487A}"/>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18D175B4-59EF-0AE1-FDB0-CFD108FCAD8E}"/>
              </a:ext>
            </a:extLst>
          </p:cNvPr>
          <p:cNvSpPr>
            <a:spLocks noGrp="1"/>
          </p:cNvSpPr>
          <p:nvPr>
            <p:ph type="sldNum" sz="quarter" idx="12"/>
          </p:nvPr>
        </p:nvSpPr>
        <p:spPr/>
        <p:txBody>
          <a:bodyPr/>
          <a:lstStyle/>
          <a:p>
            <a:fld id="{AEFFF3C2-9043-CE42-A6B2-08B630ABF8DF}" type="slidenum">
              <a:rPr lang="en-BE" smtClean="0"/>
              <a:t>‹#›</a:t>
            </a:fld>
            <a:endParaRPr lang="en-BE"/>
          </a:p>
        </p:txBody>
      </p:sp>
    </p:spTree>
    <p:extLst>
      <p:ext uri="{BB962C8B-B14F-4D97-AF65-F5344CB8AC3E}">
        <p14:creationId xmlns:p14="http://schemas.microsoft.com/office/powerpoint/2010/main" val="380891887"/>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18A291-9CE7-858F-1D8F-E7F5C5C69C15}"/>
              </a:ext>
            </a:extLst>
          </p:cNvPr>
          <p:cNvSpPr>
            <a:spLocks noGrp="1"/>
          </p:cNvSpPr>
          <p:nvPr>
            <p:ph type="dt" sz="half" idx="10"/>
          </p:nvPr>
        </p:nvSpPr>
        <p:spPr/>
        <p:txBody>
          <a:bodyPr/>
          <a:lstStyle/>
          <a:p>
            <a:fld id="{DC04EE3F-3878-3E42-983C-710E9EAA036E}" type="datetimeFigureOut">
              <a:rPr lang="x-none" smtClean="0"/>
              <a:t>8/12/2025</a:t>
            </a:fld>
            <a:endParaRPr lang="x-none"/>
          </a:p>
        </p:txBody>
      </p:sp>
      <p:sp>
        <p:nvSpPr>
          <p:cNvPr id="3" name="Footer Placeholder 2">
            <a:extLst>
              <a:ext uri="{FF2B5EF4-FFF2-40B4-BE49-F238E27FC236}">
                <a16:creationId xmlns:a16="http://schemas.microsoft.com/office/drawing/2014/main" id="{2AF17957-1DE0-AD5A-B0AC-76F254D07D3E}"/>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89C59B8D-1511-C95E-1813-FE5953075E42}"/>
              </a:ext>
            </a:extLst>
          </p:cNvPr>
          <p:cNvSpPr>
            <a:spLocks noGrp="1"/>
          </p:cNvSpPr>
          <p:nvPr>
            <p:ph type="sldNum" sz="quarter" idx="12"/>
          </p:nvPr>
        </p:nvSpPr>
        <p:spPr/>
        <p:txBody>
          <a:bodyPr/>
          <a:lstStyle/>
          <a:p>
            <a:fld id="{AEFFF3C2-9043-CE42-A6B2-08B630ABF8DF}" type="slidenum">
              <a:rPr lang="x-none" smtClean="0"/>
              <a:t>‹#›</a:t>
            </a:fld>
            <a:endParaRPr lang="x-none"/>
          </a:p>
        </p:txBody>
      </p:sp>
    </p:spTree>
    <p:extLst>
      <p:ext uri="{BB962C8B-B14F-4D97-AF65-F5344CB8AC3E}">
        <p14:creationId xmlns:p14="http://schemas.microsoft.com/office/powerpoint/2010/main" val="547916862"/>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BBFCF-8EC6-2C5A-B05D-3334513C441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x-none"/>
          </a:p>
        </p:txBody>
      </p:sp>
      <p:sp>
        <p:nvSpPr>
          <p:cNvPr id="3" name="Content Placeholder 2">
            <a:extLst>
              <a:ext uri="{FF2B5EF4-FFF2-40B4-BE49-F238E27FC236}">
                <a16:creationId xmlns:a16="http://schemas.microsoft.com/office/drawing/2014/main" id="{B7316BC6-FCB9-3D75-17A9-03BBBE4A87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Text Placeholder 3">
            <a:extLst>
              <a:ext uri="{FF2B5EF4-FFF2-40B4-BE49-F238E27FC236}">
                <a16:creationId xmlns:a16="http://schemas.microsoft.com/office/drawing/2014/main" id="{E02F1AE6-3F2E-3781-D2C7-8CE792E08C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4C9D866-930A-3D14-25CA-739672D7E840}"/>
              </a:ext>
            </a:extLst>
          </p:cNvPr>
          <p:cNvSpPr>
            <a:spLocks noGrp="1"/>
          </p:cNvSpPr>
          <p:nvPr>
            <p:ph type="dt" sz="half" idx="10"/>
          </p:nvPr>
        </p:nvSpPr>
        <p:spPr/>
        <p:txBody>
          <a:bodyPr/>
          <a:lstStyle/>
          <a:p>
            <a:fld id="{DC04EE3F-3878-3E42-983C-710E9EAA036E}" type="datetimeFigureOut">
              <a:rPr lang="x-none" smtClean="0"/>
              <a:t>8/12/2025</a:t>
            </a:fld>
            <a:endParaRPr lang="x-none"/>
          </a:p>
        </p:txBody>
      </p:sp>
      <p:sp>
        <p:nvSpPr>
          <p:cNvPr id="6" name="Footer Placeholder 5">
            <a:extLst>
              <a:ext uri="{FF2B5EF4-FFF2-40B4-BE49-F238E27FC236}">
                <a16:creationId xmlns:a16="http://schemas.microsoft.com/office/drawing/2014/main" id="{C5EF66A5-96B7-FCAE-AE86-D01CCED81032}"/>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171CFA8F-1C38-090D-B77E-41F6624D001C}"/>
              </a:ext>
            </a:extLst>
          </p:cNvPr>
          <p:cNvSpPr>
            <a:spLocks noGrp="1"/>
          </p:cNvSpPr>
          <p:nvPr>
            <p:ph type="sldNum" sz="quarter" idx="12"/>
          </p:nvPr>
        </p:nvSpPr>
        <p:spPr/>
        <p:txBody>
          <a:bodyPr/>
          <a:lstStyle/>
          <a:p>
            <a:fld id="{AEFFF3C2-9043-CE42-A6B2-08B630ABF8DF}" type="slidenum">
              <a:rPr lang="x-none" smtClean="0"/>
              <a:t>‹#›</a:t>
            </a:fld>
            <a:endParaRPr lang="x-none"/>
          </a:p>
        </p:txBody>
      </p:sp>
    </p:spTree>
    <p:extLst>
      <p:ext uri="{BB962C8B-B14F-4D97-AF65-F5344CB8AC3E}">
        <p14:creationId xmlns:p14="http://schemas.microsoft.com/office/powerpoint/2010/main" val="794707209"/>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F7341-7895-A943-32C0-83A188C5DD5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x-none"/>
          </a:p>
        </p:txBody>
      </p:sp>
      <p:sp>
        <p:nvSpPr>
          <p:cNvPr id="3" name="Picture Placeholder 2">
            <a:extLst>
              <a:ext uri="{FF2B5EF4-FFF2-40B4-BE49-F238E27FC236}">
                <a16:creationId xmlns:a16="http://schemas.microsoft.com/office/drawing/2014/main" id="{2EA3CFA8-5C9A-9F90-15BA-406FB23019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1FBDBD7C-BC1A-317D-77A9-0B739D341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D1FF16A-0CB9-BF04-DE3A-CBB805F197DA}"/>
              </a:ext>
            </a:extLst>
          </p:cNvPr>
          <p:cNvSpPr>
            <a:spLocks noGrp="1"/>
          </p:cNvSpPr>
          <p:nvPr>
            <p:ph type="dt" sz="half" idx="10"/>
          </p:nvPr>
        </p:nvSpPr>
        <p:spPr/>
        <p:txBody>
          <a:bodyPr/>
          <a:lstStyle/>
          <a:p>
            <a:fld id="{DC04EE3F-3878-3E42-983C-710E9EAA036E}" type="datetimeFigureOut">
              <a:rPr lang="x-none" smtClean="0"/>
              <a:t>8/12/2025</a:t>
            </a:fld>
            <a:endParaRPr lang="x-none"/>
          </a:p>
        </p:txBody>
      </p:sp>
      <p:sp>
        <p:nvSpPr>
          <p:cNvPr id="6" name="Footer Placeholder 5">
            <a:extLst>
              <a:ext uri="{FF2B5EF4-FFF2-40B4-BE49-F238E27FC236}">
                <a16:creationId xmlns:a16="http://schemas.microsoft.com/office/drawing/2014/main" id="{72F3C670-512C-AA1E-5CB5-CF2F561F74C2}"/>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25B65D45-ABE3-81EC-108F-B90D7DE487F9}"/>
              </a:ext>
            </a:extLst>
          </p:cNvPr>
          <p:cNvSpPr>
            <a:spLocks noGrp="1"/>
          </p:cNvSpPr>
          <p:nvPr>
            <p:ph type="sldNum" sz="quarter" idx="12"/>
          </p:nvPr>
        </p:nvSpPr>
        <p:spPr/>
        <p:txBody>
          <a:bodyPr/>
          <a:lstStyle/>
          <a:p>
            <a:fld id="{AEFFF3C2-9043-CE42-A6B2-08B630ABF8DF}" type="slidenum">
              <a:rPr lang="x-none" smtClean="0"/>
              <a:t>‹#›</a:t>
            </a:fld>
            <a:endParaRPr lang="x-none"/>
          </a:p>
        </p:txBody>
      </p:sp>
    </p:spTree>
    <p:extLst>
      <p:ext uri="{BB962C8B-B14F-4D97-AF65-F5344CB8AC3E}">
        <p14:creationId xmlns:p14="http://schemas.microsoft.com/office/powerpoint/2010/main" val="2442816801"/>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7EC22-E8BF-2656-905B-6300C960C283}"/>
              </a:ext>
            </a:extLst>
          </p:cNvPr>
          <p:cNvSpPr>
            <a:spLocks noGrp="1"/>
          </p:cNvSpPr>
          <p:nvPr>
            <p:ph type="title"/>
          </p:nvPr>
        </p:nvSpPr>
        <p:spPr/>
        <p:txBody>
          <a:bodyPr/>
          <a:lstStyle/>
          <a:p>
            <a:r>
              <a:rPr lang="en-GB"/>
              <a:t>Click to edit Master title style</a:t>
            </a:r>
            <a:endParaRPr lang="x-none"/>
          </a:p>
        </p:txBody>
      </p:sp>
      <p:sp>
        <p:nvSpPr>
          <p:cNvPr id="3" name="Vertical Text Placeholder 2">
            <a:extLst>
              <a:ext uri="{FF2B5EF4-FFF2-40B4-BE49-F238E27FC236}">
                <a16:creationId xmlns:a16="http://schemas.microsoft.com/office/drawing/2014/main" id="{22A515B2-0DFF-FAD7-F092-B7418EC7C65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46B72E6D-B1EE-E534-A9E0-A08D985278D4}"/>
              </a:ext>
            </a:extLst>
          </p:cNvPr>
          <p:cNvSpPr>
            <a:spLocks noGrp="1"/>
          </p:cNvSpPr>
          <p:nvPr>
            <p:ph type="dt" sz="half" idx="10"/>
          </p:nvPr>
        </p:nvSpPr>
        <p:spPr/>
        <p:txBody>
          <a:bodyPr/>
          <a:lstStyle/>
          <a:p>
            <a:fld id="{DC04EE3F-3878-3E42-983C-710E9EAA036E}" type="datetimeFigureOut">
              <a:rPr lang="x-none" smtClean="0"/>
              <a:t>8/12/2025</a:t>
            </a:fld>
            <a:endParaRPr lang="x-none"/>
          </a:p>
        </p:txBody>
      </p:sp>
      <p:sp>
        <p:nvSpPr>
          <p:cNvPr id="5" name="Footer Placeholder 4">
            <a:extLst>
              <a:ext uri="{FF2B5EF4-FFF2-40B4-BE49-F238E27FC236}">
                <a16:creationId xmlns:a16="http://schemas.microsoft.com/office/drawing/2014/main" id="{A80F3729-400F-ACCC-1CFA-3160E202B8F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45A69BF5-0B6C-CC4A-B37E-6D75190F3076}"/>
              </a:ext>
            </a:extLst>
          </p:cNvPr>
          <p:cNvSpPr>
            <a:spLocks noGrp="1"/>
          </p:cNvSpPr>
          <p:nvPr>
            <p:ph type="sldNum" sz="quarter" idx="12"/>
          </p:nvPr>
        </p:nvSpPr>
        <p:spPr/>
        <p:txBody>
          <a:bodyPr/>
          <a:lstStyle/>
          <a:p>
            <a:fld id="{AEFFF3C2-9043-CE42-A6B2-08B630ABF8DF}" type="slidenum">
              <a:rPr lang="x-none" smtClean="0"/>
              <a:t>‹#›</a:t>
            </a:fld>
            <a:endParaRPr lang="x-none"/>
          </a:p>
        </p:txBody>
      </p:sp>
    </p:spTree>
    <p:extLst>
      <p:ext uri="{BB962C8B-B14F-4D97-AF65-F5344CB8AC3E}">
        <p14:creationId xmlns:p14="http://schemas.microsoft.com/office/powerpoint/2010/main" val="1357326147"/>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74FC25-C8D0-39D7-3508-5EEB0B3D2B0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x-none"/>
          </a:p>
        </p:txBody>
      </p:sp>
      <p:sp>
        <p:nvSpPr>
          <p:cNvPr id="3" name="Vertical Text Placeholder 2">
            <a:extLst>
              <a:ext uri="{FF2B5EF4-FFF2-40B4-BE49-F238E27FC236}">
                <a16:creationId xmlns:a16="http://schemas.microsoft.com/office/drawing/2014/main" id="{E6565396-D43A-4091-E32A-EC3B2CEFD02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5D24D8A0-0B8E-3C5B-1103-7987408743ED}"/>
              </a:ext>
            </a:extLst>
          </p:cNvPr>
          <p:cNvSpPr>
            <a:spLocks noGrp="1"/>
          </p:cNvSpPr>
          <p:nvPr>
            <p:ph type="dt" sz="half" idx="10"/>
          </p:nvPr>
        </p:nvSpPr>
        <p:spPr/>
        <p:txBody>
          <a:bodyPr/>
          <a:lstStyle/>
          <a:p>
            <a:fld id="{DC04EE3F-3878-3E42-983C-710E9EAA036E}" type="datetimeFigureOut">
              <a:rPr lang="x-none" smtClean="0"/>
              <a:t>8/12/2025</a:t>
            </a:fld>
            <a:endParaRPr lang="x-none"/>
          </a:p>
        </p:txBody>
      </p:sp>
      <p:sp>
        <p:nvSpPr>
          <p:cNvPr id="5" name="Footer Placeholder 4">
            <a:extLst>
              <a:ext uri="{FF2B5EF4-FFF2-40B4-BE49-F238E27FC236}">
                <a16:creationId xmlns:a16="http://schemas.microsoft.com/office/drawing/2014/main" id="{1AFE3CCB-2DFF-C3E3-7DF4-038E34F5F10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C5756E89-A889-4378-BACF-49434EB96B25}"/>
              </a:ext>
            </a:extLst>
          </p:cNvPr>
          <p:cNvSpPr>
            <a:spLocks noGrp="1"/>
          </p:cNvSpPr>
          <p:nvPr>
            <p:ph type="sldNum" sz="quarter" idx="12"/>
          </p:nvPr>
        </p:nvSpPr>
        <p:spPr/>
        <p:txBody>
          <a:bodyPr/>
          <a:lstStyle/>
          <a:p>
            <a:fld id="{AEFFF3C2-9043-CE42-A6B2-08B630ABF8DF}" type="slidenum">
              <a:rPr lang="x-none" smtClean="0"/>
              <a:t>‹#›</a:t>
            </a:fld>
            <a:endParaRPr lang="x-none"/>
          </a:p>
        </p:txBody>
      </p:sp>
    </p:spTree>
    <p:extLst>
      <p:ext uri="{BB962C8B-B14F-4D97-AF65-F5344CB8AC3E}">
        <p14:creationId xmlns:p14="http://schemas.microsoft.com/office/powerpoint/2010/main" val="1050706063"/>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and Subtit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0D3FDFC-5640-B844-8A89-1C97A14F044C}"/>
              </a:ext>
            </a:extLst>
          </p:cNvPr>
          <p:cNvSpPr>
            <a:spLocks noGrp="1"/>
          </p:cNvSpPr>
          <p:nvPr>
            <p:ph type="dt" sz="half" idx="10"/>
          </p:nvPr>
        </p:nvSpPr>
        <p:spPr>
          <a:xfrm>
            <a:off x="838200" y="7104496"/>
            <a:ext cx="2743200" cy="365125"/>
          </a:xfrm>
        </p:spPr>
        <p:txBody>
          <a:bodyPr/>
          <a:lstStyle/>
          <a:p>
            <a:endParaRPr lang="fr-FR"/>
          </a:p>
        </p:txBody>
      </p:sp>
      <p:sp>
        <p:nvSpPr>
          <p:cNvPr id="5" name="Footer Placeholder 4">
            <a:extLst>
              <a:ext uri="{FF2B5EF4-FFF2-40B4-BE49-F238E27FC236}">
                <a16:creationId xmlns:a16="http://schemas.microsoft.com/office/drawing/2014/main" id="{4D865941-F347-B44E-8D5D-FB7F9F8E0C75}"/>
              </a:ext>
            </a:extLst>
          </p:cNvPr>
          <p:cNvSpPr>
            <a:spLocks noGrp="1"/>
          </p:cNvSpPr>
          <p:nvPr>
            <p:ph type="ftr" sz="quarter" idx="11"/>
          </p:nvPr>
        </p:nvSpPr>
        <p:spPr>
          <a:xfrm>
            <a:off x="4038600" y="7104496"/>
            <a:ext cx="4114800" cy="365125"/>
          </a:xfrm>
        </p:spPr>
        <p:txBody>
          <a:bodyPr/>
          <a:lstStyle/>
          <a:p>
            <a:r>
              <a:rPr lang="en-US"/>
              <a:t>© VITO - confidential  </a:t>
            </a:r>
            <a:endParaRPr lang="fr-FR"/>
          </a:p>
        </p:txBody>
      </p:sp>
      <p:sp>
        <p:nvSpPr>
          <p:cNvPr id="6" name="Slide Number Placeholder 5">
            <a:extLst>
              <a:ext uri="{FF2B5EF4-FFF2-40B4-BE49-F238E27FC236}">
                <a16:creationId xmlns:a16="http://schemas.microsoft.com/office/drawing/2014/main" id="{F9C139F4-B41C-B14C-B581-6CFBA3FC050D}"/>
              </a:ext>
            </a:extLst>
          </p:cNvPr>
          <p:cNvSpPr>
            <a:spLocks noGrp="1"/>
          </p:cNvSpPr>
          <p:nvPr>
            <p:ph type="sldNum" sz="quarter" idx="12"/>
          </p:nvPr>
        </p:nvSpPr>
        <p:spPr>
          <a:xfrm>
            <a:off x="8610600" y="7104496"/>
            <a:ext cx="2743200" cy="365125"/>
          </a:xfrm>
        </p:spPr>
        <p:txBody>
          <a:bodyPr/>
          <a:lstStyle/>
          <a:p>
            <a:fld id="{1AB4D76F-E98B-8C40-B24E-DBA088A9CE8A}" type="slidenum">
              <a:rPr lang="fr-FR" smtClean="0"/>
              <a:t>‹#›</a:t>
            </a:fld>
            <a:endParaRPr lang="fr-FR"/>
          </a:p>
        </p:txBody>
      </p:sp>
      <p:pic>
        <p:nvPicPr>
          <p:cNvPr id="11" name="Picture 10">
            <a:extLst>
              <a:ext uri="{FF2B5EF4-FFF2-40B4-BE49-F238E27FC236}">
                <a16:creationId xmlns:a16="http://schemas.microsoft.com/office/drawing/2014/main" id="{18B6BB97-4A46-434A-BFA4-E07824FAC7D9}"/>
              </a:ext>
            </a:extLst>
          </p:cNvPr>
          <p:cNvPicPr>
            <a:picLocks noChangeAspect="1"/>
          </p:cNvPicPr>
          <p:nvPr/>
        </p:nvPicPr>
        <p:blipFill>
          <a:blip r:embed="rId2"/>
          <a:stretch>
            <a:fillRect/>
          </a:stretch>
        </p:blipFill>
        <p:spPr>
          <a:xfrm>
            <a:off x="441823" y="6259202"/>
            <a:ext cx="1412940" cy="415640"/>
          </a:xfrm>
          <a:prstGeom prst="rect">
            <a:avLst/>
          </a:prstGeom>
        </p:spPr>
      </p:pic>
      <p:sp>
        <p:nvSpPr>
          <p:cNvPr id="12" name="TextBox 11">
            <a:extLst>
              <a:ext uri="{FF2B5EF4-FFF2-40B4-BE49-F238E27FC236}">
                <a16:creationId xmlns:a16="http://schemas.microsoft.com/office/drawing/2014/main" id="{EEB175C6-1ED0-1442-A78A-E571A3A1401A}"/>
              </a:ext>
            </a:extLst>
          </p:cNvPr>
          <p:cNvSpPr txBox="1"/>
          <p:nvPr/>
        </p:nvSpPr>
        <p:spPr>
          <a:xfrm>
            <a:off x="10971957" y="6250632"/>
            <a:ext cx="1426866" cy="369332"/>
          </a:xfrm>
          <a:prstGeom prst="rect">
            <a:avLst/>
          </a:prstGeom>
          <a:noFill/>
        </p:spPr>
        <p:txBody>
          <a:bodyPr wrap="square" rtlCol="0">
            <a:spAutoFit/>
          </a:bodyPr>
          <a:lstStyle/>
          <a:p>
            <a:pPr algn="l">
              <a:spcBef>
                <a:spcPts val="600"/>
              </a:spcBef>
            </a:pPr>
            <a:r>
              <a:rPr lang="en-GB" b="1" noProof="1">
                <a:solidFill>
                  <a:schemeClr val="accent1"/>
                </a:solidFill>
              </a:rPr>
              <a:t>vito.be</a:t>
            </a:r>
          </a:p>
        </p:txBody>
      </p:sp>
      <p:sp>
        <p:nvSpPr>
          <p:cNvPr id="3" name="Footer Placeholder 1">
            <a:extLst>
              <a:ext uri="{FF2B5EF4-FFF2-40B4-BE49-F238E27FC236}">
                <a16:creationId xmlns:a16="http://schemas.microsoft.com/office/drawing/2014/main" id="{C69202D8-27BF-0CED-CC0D-032EBFCFB431}"/>
              </a:ext>
            </a:extLst>
          </p:cNvPr>
          <p:cNvSpPr txBox="1"/>
          <p:nvPr userDrawn="1"/>
        </p:nvSpPr>
        <p:spPr>
          <a:xfrm>
            <a:off x="4038600" y="6295859"/>
            <a:ext cx="4114800" cy="365125"/>
          </a:xfrm>
          <a:prstGeom prst="rect">
            <a:avLst/>
          </a:prstGeom>
        </p:spPr>
        <p:txBody>
          <a:bodyPr vert="horz" lIns="91440" tIns="45720" rIns="91440" bIns="45720" rtlCol="0" anchor="ctr"/>
          <a:lstStyle>
            <a:defPPr>
              <a:defRPr lang="en-B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1"/>
                </a:solidFill>
              </a:rPr>
              <a:t>© VITO - confidential  </a:t>
            </a:r>
            <a:endParaRPr lang="fr-FR">
              <a:solidFill>
                <a:schemeClr val="accent1"/>
              </a:solidFill>
            </a:endParaRPr>
          </a:p>
        </p:txBody>
      </p:sp>
    </p:spTree>
    <p:extLst>
      <p:ext uri="{BB962C8B-B14F-4D97-AF65-F5344CB8AC3E}">
        <p14:creationId xmlns:p14="http://schemas.microsoft.com/office/powerpoint/2010/main" val="2539791294"/>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extLst>
    <p:ext uri="{DCECCB84-F9BA-43D5-87BE-67443E8EF086}">
      <p15:sldGuideLst xmlns:p15="http://schemas.microsoft.com/office/powerpoint/2012/main">
        <p15:guide id="1" orient="horz" pos="2160">
          <p15:clr>
            <a:srgbClr val="FBAE40"/>
          </p15:clr>
        </p15:guide>
        <p15:guide id="2" pos="71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81CA6-93CB-AAE6-B9D6-2B10B056B80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x-none"/>
          </a:p>
        </p:txBody>
      </p:sp>
      <p:sp>
        <p:nvSpPr>
          <p:cNvPr id="3" name="Subtitle 2">
            <a:extLst>
              <a:ext uri="{FF2B5EF4-FFF2-40B4-BE49-F238E27FC236}">
                <a16:creationId xmlns:a16="http://schemas.microsoft.com/office/drawing/2014/main" id="{620D0E1B-D19A-7528-EC47-9CE2D71825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x-none"/>
          </a:p>
        </p:txBody>
      </p:sp>
      <p:sp>
        <p:nvSpPr>
          <p:cNvPr id="4" name="Date Placeholder 3">
            <a:extLst>
              <a:ext uri="{FF2B5EF4-FFF2-40B4-BE49-F238E27FC236}">
                <a16:creationId xmlns:a16="http://schemas.microsoft.com/office/drawing/2014/main" id="{15CE34FE-59D9-CFF0-3FA0-16DEAAF2A2FF}"/>
              </a:ext>
            </a:extLst>
          </p:cNvPr>
          <p:cNvSpPr>
            <a:spLocks noGrp="1"/>
          </p:cNvSpPr>
          <p:nvPr>
            <p:ph type="dt" sz="half" idx="10"/>
          </p:nvPr>
        </p:nvSpPr>
        <p:spPr/>
        <p:txBody>
          <a:bodyPr/>
          <a:lstStyle/>
          <a:p>
            <a:fld id="{DC04EE3F-3878-3E42-983C-710E9EAA036E}" type="datetimeFigureOut">
              <a:rPr lang="x-none" smtClean="0"/>
              <a:t>8/12/2025</a:t>
            </a:fld>
            <a:endParaRPr lang="x-none"/>
          </a:p>
        </p:txBody>
      </p:sp>
      <p:sp>
        <p:nvSpPr>
          <p:cNvPr id="5" name="Footer Placeholder 4">
            <a:extLst>
              <a:ext uri="{FF2B5EF4-FFF2-40B4-BE49-F238E27FC236}">
                <a16:creationId xmlns:a16="http://schemas.microsoft.com/office/drawing/2014/main" id="{0F09662E-E0CB-9B8E-8A38-6E6860DCE7A2}"/>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C8E302DE-C55A-EA21-046A-F592DE04BA39}"/>
              </a:ext>
            </a:extLst>
          </p:cNvPr>
          <p:cNvSpPr>
            <a:spLocks noGrp="1"/>
          </p:cNvSpPr>
          <p:nvPr>
            <p:ph type="sldNum" sz="quarter" idx="12"/>
          </p:nvPr>
        </p:nvSpPr>
        <p:spPr/>
        <p:txBody>
          <a:bodyPr/>
          <a:lstStyle/>
          <a:p>
            <a:fld id="{AEFFF3C2-9043-CE42-A6B2-08B630ABF8DF}" type="slidenum">
              <a:rPr lang="x-none" smtClean="0"/>
              <a:t>‹#›</a:t>
            </a:fld>
            <a:endParaRPr lang="x-none"/>
          </a:p>
        </p:txBody>
      </p:sp>
    </p:spTree>
    <p:extLst>
      <p:ext uri="{BB962C8B-B14F-4D97-AF65-F5344CB8AC3E}">
        <p14:creationId xmlns:p14="http://schemas.microsoft.com/office/powerpoint/2010/main" val="3797989144"/>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34851-8379-FE1B-6E6F-076D38BC3592}"/>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id="{C33BAC9B-B823-495C-AAAF-E17FF222D09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D99B4AC4-F4C7-B55E-0373-0D89C19868E1}"/>
              </a:ext>
            </a:extLst>
          </p:cNvPr>
          <p:cNvSpPr>
            <a:spLocks noGrp="1"/>
          </p:cNvSpPr>
          <p:nvPr>
            <p:ph type="dt" sz="half" idx="10"/>
          </p:nvPr>
        </p:nvSpPr>
        <p:spPr/>
        <p:txBody>
          <a:bodyPr/>
          <a:lstStyle/>
          <a:p>
            <a:fld id="{DC04EE3F-3878-3E42-983C-710E9EAA036E}" type="datetimeFigureOut">
              <a:rPr lang="x-none" smtClean="0"/>
              <a:t>8/12/2025</a:t>
            </a:fld>
            <a:endParaRPr lang="x-none"/>
          </a:p>
        </p:txBody>
      </p:sp>
      <p:sp>
        <p:nvSpPr>
          <p:cNvPr id="5" name="Footer Placeholder 4">
            <a:extLst>
              <a:ext uri="{FF2B5EF4-FFF2-40B4-BE49-F238E27FC236}">
                <a16:creationId xmlns:a16="http://schemas.microsoft.com/office/drawing/2014/main" id="{761F519E-D5BC-027D-9F6C-AD953C93487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18D175B4-59EF-0AE1-FDB0-CFD108FCAD8E}"/>
              </a:ext>
            </a:extLst>
          </p:cNvPr>
          <p:cNvSpPr>
            <a:spLocks noGrp="1"/>
          </p:cNvSpPr>
          <p:nvPr>
            <p:ph type="sldNum" sz="quarter" idx="12"/>
          </p:nvPr>
        </p:nvSpPr>
        <p:spPr/>
        <p:txBody>
          <a:bodyPr/>
          <a:lstStyle/>
          <a:p>
            <a:fld id="{AEFFF3C2-9043-CE42-A6B2-08B630ABF8DF}" type="slidenum">
              <a:rPr lang="x-none" smtClean="0"/>
              <a:t>‹#›</a:t>
            </a:fld>
            <a:endParaRPr lang="x-none"/>
          </a:p>
        </p:txBody>
      </p:sp>
    </p:spTree>
    <p:extLst>
      <p:ext uri="{BB962C8B-B14F-4D97-AF65-F5344CB8AC3E}">
        <p14:creationId xmlns:p14="http://schemas.microsoft.com/office/powerpoint/2010/main" val="3994115988"/>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0A5C6-24BB-6E3B-F537-8808EE566B5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x-none"/>
          </a:p>
        </p:txBody>
      </p:sp>
      <p:sp>
        <p:nvSpPr>
          <p:cNvPr id="3" name="Text Placeholder 2">
            <a:extLst>
              <a:ext uri="{FF2B5EF4-FFF2-40B4-BE49-F238E27FC236}">
                <a16:creationId xmlns:a16="http://schemas.microsoft.com/office/drawing/2014/main" id="{341CB79B-BA11-70A0-5A66-E74BF94568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0B82F43-0F1F-340A-A584-5E4D8F9D1BD6}"/>
              </a:ext>
            </a:extLst>
          </p:cNvPr>
          <p:cNvSpPr>
            <a:spLocks noGrp="1"/>
          </p:cNvSpPr>
          <p:nvPr>
            <p:ph type="dt" sz="half" idx="10"/>
          </p:nvPr>
        </p:nvSpPr>
        <p:spPr/>
        <p:txBody>
          <a:bodyPr/>
          <a:lstStyle/>
          <a:p>
            <a:fld id="{DC04EE3F-3878-3E42-983C-710E9EAA036E}" type="datetimeFigureOut">
              <a:rPr lang="x-none" smtClean="0"/>
              <a:t>8/12/2025</a:t>
            </a:fld>
            <a:endParaRPr lang="x-none"/>
          </a:p>
        </p:txBody>
      </p:sp>
      <p:sp>
        <p:nvSpPr>
          <p:cNvPr id="5" name="Footer Placeholder 4">
            <a:extLst>
              <a:ext uri="{FF2B5EF4-FFF2-40B4-BE49-F238E27FC236}">
                <a16:creationId xmlns:a16="http://schemas.microsoft.com/office/drawing/2014/main" id="{6FF621F8-7A0D-F72E-7E17-4CFB92BA1AD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543DC23A-A5D7-D88E-8768-958C7F1EF02E}"/>
              </a:ext>
            </a:extLst>
          </p:cNvPr>
          <p:cNvSpPr>
            <a:spLocks noGrp="1"/>
          </p:cNvSpPr>
          <p:nvPr>
            <p:ph type="sldNum" sz="quarter" idx="12"/>
          </p:nvPr>
        </p:nvSpPr>
        <p:spPr/>
        <p:txBody>
          <a:bodyPr/>
          <a:lstStyle/>
          <a:p>
            <a:fld id="{AEFFF3C2-9043-CE42-A6B2-08B630ABF8DF}" type="slidenum">
              <a:rPr lang="x-none" smtClean="0"/>
              <a:t>‹#›</a:t>
            </a:fld>
            <a:endParaRPr lang="x-none"/>
          </a:p>
        </p:txBody>
      </p:sp>
    </p:spTree>
    <p:extLst>
      <p:ext uri="{BB962C8B-B14F-4D97-AF65-F5344CB8AC3E}">
        <p14:creationId xmlns:p14="http://schemas.microsoft.com/office/powerpoint/2010/main" val="321146630"/>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B66A9-0787-7227-10DC-56FDB6C77D1D}"/>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id="{4CE45E9A-1C4D-2A15-EE3E-5C526335962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Content Placeholder 3">
            <a:extLst>
              <a:ext uri="{FF2B5EF4-FFF2-40B4-BE49-F238E27FC236}">
                <a16:creationId xmlns:a16="http://schemas.microsoft.com/office/drawing/2014/main" id="{045253B2-EBC9-4C35-41F1-342469220CD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Date Placeholder 4">
            <a:extLst>
              <a:ext uri="{FF2B5EF4-FFF2-40B4-BE49-F238E27FC236}">
                <a16:creationId xmlns:a16="http://schemas.microsoft.com/office/drawing/2014/main" id="{CB4A1BA8-D00C-5B40-FAD1-0812FFFFE17F}"/>
              </a:ext>
            </a:extLst>
          </p:cNvPr>
          <p:cNvSpPr>
            <a:spLocks noGrp="1"/>
          </p:cNvSpPr>
          <p:nvPr>
            <p:ph type="dt" sz="half" idx="10"/>
          </p:nvPr>
        </p:nvSpPr>
        <p:spPr/>
        <p:txBody>
          <a:bodyPr/>
          <a:lstStyle/>
          <a:p>
            <a:fld id="{DC04EE3F-3878-3E42-983C-710E9EAA036E}" type="datetimeFigureOut">
              <a:rPr lang="x-none" smtClean="0"/>
              <a:t>8/12/2025</a:t>
            </a:fld>
            <a:endParaRPr lang="x-none"/>
          </a:p>
        </p:txBody>
      </p:sp>
      <p:sp>
        <p:nvSpPr>
          <p:cNvPr id="6" name="Footer Placeholder 5">
            <a:extLst>
              <a:ext uri="{FF2B5EF4-FFF2-40B4-BE49-F238E27FC236}">
                <a16:creationId xmlns:a16="http://schemas.microsoft.com/office/drawing/2014/main" id="{32497F63-4829-8E9F-A623-12B9B651B7AB}"/>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0BFF76CF-F347-8309-7680-00284CF7B16B}"/>
              </a:ext>
            </a:extLst>
          </p:cNvPr>
          <p:cNvSpPr>
            <a:spLocks noGrp="1"/>
          </p:cNvSpPr>
          <p:nvPr>
            <p:ph type="sldNum" sz="quarter" idx="12"/>
          </p:nvPr>
        </p:nvSpPr>
        <p:spPr/>
        <p:txBody>
          <a:bodyPr/>
          <a:lstStyle/>
          <a:p>
            <a:fld id="{AEFFF3C2-9043-CE42-A6B2-08B630ABF8DF}" type="slidenum">
              <a:rPr lang="x-none" smtClean="0"/>
              <a:t>‹#›</a:t>
            </a:fld>
            <a:endParaRPr lang="x-none"/>
          </a:p>
        </p:txBody>
      </p:sp>
    </p:spTree>
    <p:extLst>
      <p:ext uri="{BB962C8B-B14F-4D97-AF65-F5344CB8AC3E}">
        <p14:creationId xmlns:p14="http://schemas.microsoft.com/office/powerpoint/2010/main" val="151977539"/>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0A5C6-24BB-6E3B-F537-8808EE566B5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BE"/>
          </a:p>
        </p:txBody>
      </p:sp>
      <p:sp>
        <p:nvSpPr>
          <p:cNvPr id="3" name="Text Placeholder 2">
            <a:extLst>
              <a:ext uri="{FF2B5EF4-FFF2-40B4-BE49-F238E27FC236}">
                <a16:creationId xmlns:a16="http://schemas.microsoft.com/office/drawing/2014/main" id="{341CB79B-BA11-70A0-5A66-E74BF94568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0B82F43-0F1F-340A-A584-5E4D8F9D1BD6}"/>
              </a:ext>
            </a:extLst>
          </p:cNvPr>
          <p:cNvSpPr>
            <a:spLocks noGrp="1"/>
          </p:cNvSpPr>
          <p:nvPr>
            <p:ph type="dt" sz="half" idx="10"/>
          </p:nvPr>
        </p:nvSpPr>
        <p:spPr/>
        <p:txBody>
          <a:bodyPr/>
          <a:lstStyle/>
          <a:p>
            <a:fld id="{BCA1A213-2262-42C7-8579-A7C59AC75E22}" type="datetime8">
              <a:rPr lang="en-BE" smtClean="0"/>
              <a:t>08/12/2025 08:41</a:t>
            </a:fld>
            <a:endParaRPr lang="en-BE"/>
          </a:p>
        </p:txBody>
      </p:sp>
      <p:sp>
        <p:nvSpPr>
          <p:cNvPr id="5" name="Footer Placeholder 4">
            <a:extLst>
              <a:ext uri="{FF2B5EF4-FFF2-40B4-BE49-F238E27FC236}">
                <a16:creationId xmlns:a16="http://schemas.microsoft.com/office/drawing/2014/main" id="{6FF621F8-7A0D-F72E-7E17-4CFB92BA1AD7}"/>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543DC23A-A5D7-D88E-8768-958C7F1EF02E}"/>
              </a:ext>
            </a:extLst>
          </p:cNvPr>
          <p:cNvSpPr>
            <a:spLocks noGrp="1"/>
          </p:cNvSpPr>
          <p:nvPr>
            <p:ph type="sldNum" sz="quarter" idx="12"/>
          </p:nvPr>
        </p:nvSpPr>
        <p:spPr/>
        <p:txBody>
          <a:bodyPr/>
          <a:lstStyle/>
          <a:p>
            <a:fld id="{AEFFF3C2-9043-CE42-A6B2-08B630ABF8DF}" type="slidenum">
              <a:rPr lang="en-BE" smtClean="0"/>
              <a:t>‹#›</a:t>
            </a:fld>
            <a:endParaRPr lang="en-BE"/>
          </a:p>
        </p:txBody>
      </p:sp>
    </p:spTree>
    <p:extLst>
      <p:ext uri="{BB962C8B-B14F-4D97-AF65-F5344CB8AC3E}">
        <p14:creationId xmlns:p14="http://schemas.microsoft.com/office/powerpoint/2010/main" val="172265887"/>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4D63E-48C9-E052-55AE-7E0056729DA7}"/>
              </a:ext>
            </a:extLst>
          </p:cNvPr>
          <p:cNvSpPr>
            <a:spLocks noGrp="1"/>
          </p:cNvSpPr>
          <p:nvPr>
            <p:ph type="title"/>
          </p:nvPr>
        </p:nvSpPr>
        <p:spPr>
          <a:xfrm>
            <a:off x="839788" y="365125"/>
            <a:ext cx="10515600" cy="1325563"/>
          </a:xfrm>
        </p:spPr>
        <p:txBody>
          <a:bodyPr/>
          <a:lstStyle/>
          <a:p>
            <a:r>
              <a:rPr lang="en-GB"/>
              <a:t>Click to edit Master title style</a:t>
            </a:r>
            <a:endParaRPr lang="x-none"/>
          </a:p>
        </p:txBody>
      </p:sp>
      <p:sp>
        <p:nvSpPr>
          <p:cNvPr id="3" name="Text Placeholder 2">
            <a:extLst>
              <a:ext uri="{FF2B5EF4-FFF2-40B4-BE49-F238E27FC236}">
                <a16:creationId xmlns:a16="http://schemas.microsoft.com/office/drawing/2014/main" id="{BBEE3CE0-69F0-E966-A5AF-D29BFECE54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DE11FB1-38CE-5F5F-CE5E-3A6AB064401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Text Placeholder 4">
            <a:extLst>
              <a:ext uri="{FF2B5EF4-FFF2-40B4-BE49-F238E27FC236}">
                <a16:creationId xmlns:a16="http://schemas.microsoft.com/office/drawing/2014/main" id="{96B523AC-F564-C9A1-E4CF-57698596F6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69A8CF9-A3EF-90D3-46BB-17CC9BAF31A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7" name="Date Placeholder 6">
            <a:extLst>
              <a:ext uri="{FF2B5EF4-FFF2-40B4-BE49-F238E27FC236}">
                <a16:creationId xmlns:a16="http://schemas.microsoft.com/office/drawing/2014/main" id="{14517E39-7D72-9E7C-5E6B-BAE11BABF0CC}"/>
              </a:ext>
            </a:extLst>
          </p:cNvPr>
          <p:cNvSpPr>
            <a:spLocks noGrp="1"/>
          </p:cNvSpPr>
          <p:nvPr>
            <p:ph type="dt" sz="half" idx="10"/>
          </p:nvPr>
        </p:nvSpPr>
        <p:spPr/>
        <p:txBody>
          <a:bodyPr/>
          <a:lstStyle/>
          <a:p>
            <a:fld id="{DC04EE3F-3878-3E42-983C-710E9EAA036E}" type="datetimeFigureOut">
              <a:rPr lang="x-none" smtClean="0"/>
              <a:t>8/12/2025</a:t>
            </a:fld>
            <a:endParaRPr lang="x-none"/>
          </a:p>
        </p:txBody>
      </p:sp>
      <p:sp>
        <p:nvSpPr>
          <p:cNvPr id="8" name="Footer Placeholder 7">
            <a:extLst>
              <a:ext uri="{FF2B5EF4-FFF2-40B4-BE49-F238E27FC236}">
                <a16:creationId xmlns:a16="http://schemas.microsoft.com/office/drawing/2014/main" id="{707550E0-5399-A004-572C-0CF522E5C406}"/>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617D3D53-27FA-5223-945F-3F71AAF52BCF}"/>
              </a:ext>
            </a:extLst>
          </p:cNvPr>
          <p:cNvSpPr>
            <a:spLocks noGrp="1"/>
          </p:cNvSpPr>
          <p:nvPr>
            <p:ph type="sldNum" sz="quarter" idx="12"/>
          </p:nvPr>
        </p:nvSpPr>
        <p:spPr/>
        <p:txBody>
          <a:bodyPr/>
          <a:lstStyle/>
          <a:p>
            <a:fld id="{AEFFF3C2-9043-CE42-A6B2-08B630ABF8DF}" type="slidenum">
              <a:rPr lang="x-none" smtClean="0"/>
              <a:t>‹#›</a:t>
            </a:fld>
            <a:endParaRPr lang="x-none"/>
          </a:p>
        </p:txBody>
      </p:sp>
    </p:spTree>
    <p:extLst>
      <p:ext uri="{BB962C8B-B14F-4D97-AF65-F5344CB8AC3E}">
        <p14:creationId xmlns:p14="http://schemas.microsoft.com/office/powerpoint/2010/main" val="3431445562"/>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BF1D4-9611-662E-C5FB-24BE9003E3C2}"/>
              </a:ext>
            </a:extLst>
          </p:cNvPr>
          <p:cNvSpPr>
            <a:spLocks noGrp="1"/>
          </p:cNvSpPr>
          <p:nvPr>
            <p:ph type="title"/>
          </p:nvPr>
        </p:nvSpPr>
        <p:spPr/>
        <p:txBody>
          <a:bodyPr/>
          <a:lstStyle/>
          <a:p>
            <a:r>
              <a:rPr lang="en-GB"/>
              <a:t>Click to edit Master title style</a:t>
            </a:r>
            <a:endParaRPr lang="x-none"/>
          </a:p>
        </p:txBody>
      </p:sp>
      <p:sp>
        <p:nvSpPr>
          <p:cNvPr id="3" name="Date Placeholder 2">
            <a:extLst>
              <a:ext uri="{FF2B5EF4-FFF2-40B4-BE49-F238E27FC236}">
                <a16:creationId xmlns:a16="http://schemas.microsoft.com/office/drawing/2014/main" id="{D77CF037-59DE-79D4-21BE-BEBAA2A0C8C7}"/>
              </a:ext>
            </a:extLst>
          </p:cNvPr>
          <p:cNvSpPr>
            <a:spLocks noGrp="1"/>
          </p:cNvSpPr>
          <p:nvPr>
            <p:ph type="dt" sz="half" idx="10"/>
          </p:nvPr>
        </p:nvSpPr>
        <p:spPr/>
        <p:txBody>
          <a:bodyPr/>
          <a:lstStyle/>
          <a:p>
            <a:fld id="{DC04EE3F-3878-3E42-983C-710E9EAA036E}" type="datetimeFigureOut">
              <a:rPr lang="x-none" smtClean="0"/>
              <a:t>8/12/2025</a:t>
            </a:fld>
            <a:endParaRPr lang="x-none"/>
          </a:p>
        </p:txBody>
      </p:sp>
      <p:sp>
        <p:nvSpPr>
          <p:cNvPr id="4" name="Footer Placeholder 3">
            <a:extLst>
              <a:ext uri="{FF2B5EF4-FFF2-40B4-BE49-F238E27FC236}">
                <a16:creationId xmlns:a16="http://schemas.microsoft.com/office/drawing/2014/main" id="{A87F6A80-13CB-D415-2FE5-2F19A387C198}"/>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F6519CAA-54A1-C8C8-DC8E-DB1D6F59042E}"/>
              </a:ext>
            </a:extLst>
          </p:cNvPr>
          <p:cNvSpPr>
            <a:spLocks noGrp="1"/>
          </p:cNvSpPr>
          <p:nvPr>
            <p:ph type="sldNum" sz="quarter" idx="12"/>
          </p:nvPr>
        </p:nvSpPr>
        <p:spPr/>
        <p:txBody>
          <a:bodyPr/>
          <a:lstStyle/>
          <a:p>
            <a:fld id="{AEFFF3C2-9043-CE42-A6B2-08B630ABF8DF}" type="slidenum">
              <a:rPr lang="x-none" smtClean="0"/>
              <a:t>‹#›</a:t>
            </a:fld>
            <a:endParaRPr lang="x-none"/>
          </a:p>
        </p:txBody>
      </p:sp>
    </p:spTree>
    <p:extLst>
      <p:ext uri="{BB962C8B-B14F-4D97-AF65-F5344CB8AC3E}">
        <p14:creationId xmlns:p14="http://schemas.microsoft.com/office/powerpoint/2010/main" val="3296492539"/>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18A291-9CE7-858F-1D8F-E7F5C5C69C15}"/>
              </a:ext>
            </a:extLst>
          </p:cNvPr>
          <p:cNvSpPr>
            <a:spLocks noGrp="1"/>
          </p:cNvSpPr>
          <p:nvPr>
            <p:ph type="dt" sz="half" idx="10"/>
          </p:nvPr>
        </p:nvSpPr>
        <p:spPr/>
        <p:txBody>
          <a:bodyPr/>
          <a:lstStyle/>
          <a:p>
            <a:fld id="{DC04EE3F-3878-3E42-983C-710E9EAA036E}" type="datetimeFigureOut">
              <a:rPr lang="x-none" smtClean="0"/>
              <a:t>8/12/2025</a:t>
            </a:fld>
            <a:endParaRPr lang="x-none"/>
          </a:p>
        </p:txBody>
      </p:sp>
      <p:sp>
        <p:nvSpPr>
          <p:cNvPr id="3" name="Footer Placeholder 2">
            <a:extLst>
              <a:ext uri="{FF2B5EF4-FFF2-40B4-BE49-F238E27FC236}">
                <a16:creationId xmlns:a16="http://schemas.microsoft.com/office/drawing/2014/main" id="{2AF17957-1DE0-AD5A-B0AC-76F254D07D3E}"/>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89C59B8D-1511-C95E-1813-FE5953075E42}"/>
              </a:ext>
            </a:extLst>
          </p:cNvPr>
          <p:cNvSpPr>
            <a:spLocks noGrp="1"/>
          </p:cNvSpPr>
          <p:nvPr>
            <p:ph type="sldNum" sz="quarter" idx="12"/>
          </p:nvPr>
        </p:nvSpPr>
        <p:spPr/>
        <p:txBody>
          <a:bodyPr/>
          <a:lstStyle/>
          <a:p>
            <a:fld id="{AEFFF3C2-9043-CE42-A6B2-08B630ABF8DF}" type="slidenum">
              <a:rPr lang="x-none" smtClean="0"/>
              <a:t>‹#›</a:t>
            </a:fld>
            <a:endParaRPr lang="x-none"/>
          </a:p>
        </p:txBody>
      </p:sp>
    </p:spTree>
    <p:extLst>
      <p:ext uri="{BB962C8B-B14F-4D97-AF65-F5344CB8AC3E}">
        <p14:creationId xmlns:p14="http://schemas.microsoft.com/office/powerpoint/2010/main" val="476458930"/>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BBFCF-8EC6-2C5A-B05D-3334513C441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x-none"/>
          </a:p>
        </p:txBody>
      </p:sp>
      <p:sp>
        <p:nvSpPr>
          <p:cNvPr id="3" name="Content Placeholder 2">
            <a:extLst>
              <a:ext uri="{FF2B5EF4-FFF2-40B4-BE49-F238E27FC236}">
                <a16:creationId xmlns:a16="http://schemas.microsoft.com/office/drawing/2014/main" id="{B7316BC6-FCB9-3D75-17A9-03BBBE4A87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Text Placeholder 3">
            <a:extLst>
              <a:ext uri="{FF2B5EF4-FFF2-40B4-BE49-F238E27FC236}">
                <a16:creationId xmlns:a16="http://schemas.microsoft.com/office/drawing/2014/main" id="{E02F1AE6-3F2E-3781-D2C7-8CE792E08C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4C9D866-930A-3D14-25CA-739672D7E840}"/>
              </a:ext>
            </a:extLst>
          </p:cNvPr>
          <p:cNvSpPr>
            <a:spLocks noGrp="1"/>
          </p:cNvSpPr>
          <p:nvPr>
            <p:ph type="dt" sz="half" idx="10"/>
          </p:nvPr>
        </p:nvSpPr>
        <p:spPr/>
        <p:txBody>
          <a:bodyPr/>
          <a:lstStyle/>
          <a:p>
            <a:fld id="{DC04EE3F-3878-3E42-983C-710E9EAA036E}" type="datetimeFigureOut">
              <a:rPr lang="x-none" smtClean="0"/>
              <a:t>8/12/2025</a:t>
            </a:fld>
            <a:endParaRPr lang="x-none"/>
          </a:p>
        </p:txBody>
      </p:sp>
      <p:sp>
        <p:nvSpPr>
          <p:cNvPr id="6" name="Footer Placeholder 5">
            <a:extLst>
              <a:ext uri="{FF2B5EF4-FFF2-40B4-BE49-F238E27FC236}">
                <a16:creationId xmlns:a16="http://schemas.microsoft.com/office/drawing/2014/main" id="{C5EF66A5-96B7-FCAE-AE86-D01CCED81032}"/>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171CFA8F-1C38-090D-B77E-41F6624D001C}"/>
              </a:ext>
            </a:extLst>
          </p:cNvPr>
          <p:cNvSpPr>
            <a:spLocks noGrp="1"/>
          </p:cNvSpPr>
          <p:nvPr>
            <p:ph type="sldNum" sz="quarter" idx="12"/>
          </p:nvPr>
        </p:nvSpPr>
        <p:spPr/>
        <p:txBody>
          <a:bodyPr/>
          <a:lstStyle/>
          <a:p>
            <a:fld id="{AEFFF3C2-9043-CE42-A6B2-08B630ABF8DF}" type="slidenum">
              <a:rPr lang="x-none" smtClean="0"/>
              <a:t>‹#›</a:t>
            </a:fld>
            <a:endParaRPr lang="x-none"/>
          </a:p>
        </p:txBody>
      </p:sp>
    </p:spTree>
    <p:extLst>
      <p:ext uri="{BB962C8B-B14F-4D97-AF65-F5344CB8AC3E}">
        <p14:creationId xmlns:p14="http://schemas.microsoft.com/office/powerpoint/2010/main" val="1073518744"/>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F7341-7895-A943-32C0-83A188C5DD5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x-none"/>
          </a:p>
        </p:txBody>
      </p:sp>
      <p:sp>
        <p:nvSpPr>
          <p:cNvPr id="3" name="Picture Placeholder 2">
            <a:extLst>
              <a:ext uri="{FF2B5EF4-FFF2-40B4-BE49-F238E27FC236}">
                <a16:creationId xmlns:a16="http://schemas.microsoft.com/office/drawing/2014/main" id="{2EA3CFA8-5C9A-9F90-15BA-406FB23019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1FBDBD7C-BC1A-317D-77A9-0B739D341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D1FF16A-0CB9-BF04-DE3A-CBB805F197DA}"/>
              </a:ext>
            </a:extLst>
          </p:cNvPr>
          <p:cNvSpPr>
            <a:spLocks noGrp="1"/>
          </p:cNvSpPr>
          <p:nvPr>
            <p:ph type="dt" sz="half" idx="10"/>
          </p:nvPr>
        </p:nvSpPr>
        <p:spPr/>
        <p:txBody>
          <a:bodyPr/>
          <a:lstStyle/>
          <a:p>
            <a:fld id="{DC04EE3F-3878-3E42-983C-710E9EAA036E}" type="datetimeFigureOut">
              <a:rPr lang="x-none" smtClean="0"/>
              <a:t>8/12/2025</a:t>
            </a:fld>
            <a:endParaRPr lang="x-none"/>
          </a:p>
        </p:txBody>
      </p:sp>
      <p:sp>
        <p:nvSpPr>
          <p:cNvPr id="6" name="Footer Placeholder 5">
            <a:extLst>
              <a:ext uri="{FF2B5EF4-FFF2-40B4-BE49-F238E27FC236}">
                <a16:creationId xmlns:a16="http://schemas.microsoft.com/office/drawing/2014/main" id="{72F3C670-512C-AA1E-5CB5-CF2F561F74C2}"/>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25B65D45-ABE3-81EC-108F-B90D7DE487F9}"/>
              </a:ext>
            </a:extLst>
          </p:cNvPr>
          <p:cNvSpPr>
            <a:spLocks noGrp="1"/>
          </p:cNvSpPr>
          <p:nvPr>
            <p:ph type="sldNum" sz="quarter" idx="12"/>
          </p:nvPr>
        </p:nvSpPr>
        <p:spPr/>
        <p:txBody>
          <a:bodyPr/>
          <a:lstStyle/>
          <a:p>
            <a:fld id="{AEFFF3C2-9043-CE42-A6B2-08B630ABF8DF}" type="slidenum">
              <a:rPr lang="x-none" smtClean="0"/>
              <a:t>‹#›</a:t>
            </a:fld>
            <a:endParaRPr lang="x-none"/>
          </a:p>
        </p:txBody>
      </p:sp>
    </p:spTree>
    <p:extLst>
      <p:ext uri="{BB962C8B-B14F-4D97-AF65-F5344CB8AC3E}">
        <p14:creationId xmlns:p14="http://schemas.microsoft.com/office/powerpoint/2010/main" val="1581890884"/>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7EC22-E8BF-2656-905B-6300C960C283}"/>
              </a:ext>
            </a:extLst>
          </p:cNvPr>
          <p:cNvSpPr>
            <a:spLocks noGrp="1"/>
          </p:cNvSpPr>
          <p:nvPr>
            <p:ph type="title"/>
          </p:nvPr>
        </p:nvSpPr>
        <p:spPr/>
        <p:txBody>
          <a:bodyPr/>
          <a:lstStyle/>
          <a:p>
            <a:r>
              <a:rPr lang="en-GB"/>
              <a:t>Click to edit Master title style</a:t>
            </a:r>
            <a:endParaRPr lang="x-none"/>
          </a:p>
        </p:txBody>
      </p:sp>
      <p:sp>
        <p:nvSpPr>
          <p:cNvPr id="3" name="Vertical Text Placeholder 2">
            <a:extLst>
              <a:ext uri="{FF2B5EF4-FFF2-40B4-BE49-F238E27FC236}">
                <a16:creationId xmlns:a16="http://schemas.microsoft.com/office/drawing/2014/main" id="{22A515B2-0DFF-FAD7-F092-B7418EC7C65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46B72E6D-B1EE-E534-A9E0-A08D985278D4}"/>
              </a:ext>
            </a:extLst>
          </p:cNvPr>
          <p:cNvSpPr>
            <a:spLocks noGrp="1"/>
          </p:cNvSpPr>
          <p:nvPr>
            <p:ph type="dt" sz="half" idx="10"/>
          </p:nvPr>
        </p:nvSpPr>
        <p:spPr/>
        <p:txBody>
          <a:bodyPr/>
          <a:lstStyle/>
          <a:p>
            <a:fld id="{DC04EE3F-3878-3E42-983C-710E9EAA036E}" type="datetimeFigureOut">
              <a:rPr lang="x-none" smtClean="0"/>
              <a:t>8/12/2025</a:t>
            </a:fld>
            <a:endParaRPr lang="x-none"/>
          </a:p>
        </p:txBody>
      </p:sp>
      <p:sp>
        <p:nvSpPr>
          <p:cNvPr id="5" name="Footer Placeholder 4">
            <a:extLst>
              <a:ext uri="{FF2B5EF4-FFF2-40B4-BE49-F238E27FC236}">
                <a16:creationId xmlns:a16="http://schemas.microsoft.com/office/drawing/2014/main" id="{A80F3729-400F-ACCC-1CFA-3160E202B8F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45A69BF5-0B6C-CC4A-B37E-6D75190F3076}"/>
              </a:ext>
            </a:extLst>
          </p:cNvPr>
          <p:cNvSpPr>
            <a:spLocks noGrp="1"/>
          </p:cNvSpPr>
          <p:nvPr>
            <p:ph type="sldNum" sz="quarter" idx="12"/>
          </p:nvPr>
        </p:nvSpPr>
        <p:spPr/>
        <p:txBody>
          <a:bodyPr/>
          <a:lstStyle/>
          <a:p>
            <a:fld id="{AEFFF3C2-9043-CE42-A6B2-08B630ABF8DF}" type="slidenum">
              <a:rPr lang="x-none" smtClean="0"/>
              <a:t>‹#›</a:t>
            </a:fld>
            <a:endParaRPr lang="x-none"/>
          </a:p>
        </p:txBody>
      </p:sp>
    </p:spTree>
    <p:extLst>
      <p:ext uri="{BB962C8B-B14F-4D97-AF65-F5344CB8AC3E}">
        <p14:creationId xmlns:p14="http://schemas.microsoft.com/office/powerpoint/2010/main" val="3367285376"/>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74FC25-C8D0-39D7-3508-5EEB0B3D2B0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x-none"/>
          </a:p>
        </p:txBody>
      </p:sp>
      <p:sp>
        <p:nvSpPr>
          <p:cNvPr id="3" name="Vertical Text Placeholder 2">
            <a:extLst>
              <a:ext uri="{FF2B5EF4-FFF2-40B4-BE49-F238E27FC236}">
                <a16:creationId xmlns:a16="http://schemas.microsoft.com/office/drawing/2014/main" id="{E6565396-D43A-4091-E32A-EC3B2CEFD02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5D24D8A0-0B8E-3C5B-1103-7987408743ED}"/>
              </a:ext>
            </a:extLst>
          </p:cNvPr>
          <p:cNvSpPr>
            <a:spLocks noGrp="1"/>
          </p:cNvSpPr>
          <p:nvPr>
            <p:ph type="dt" sz="half" idx="10"/>
          </p:nvPr>
        </p:nvSpPr>
        <p:spPr/>
        <p:txBody>
          <a:bodyPr/>
          <a:lstStyle/>
          <a:p>
            <a:fld id="{DC04EE3F-3878-3E42-983C-710E9EAA036E}" type="datetimeFigureOut">
              <a:rPr lang="x-none" smtClean="0"/>
              <a:t>8/12/2025</a:t>
            </a:fld>
            <a:endParaRPr lang="x-none"/>
          </a:p>
        </p:txBody>
      </p:sp>
      <p:sp>
        <p:nvSpPr>
          <p:cNvPr id="5" name="Footer Placeholder 4">
            <a:extLst>
              <a:ext uri="{FF2B5EF4-FFF2-40B4-BE49-F238E27FC236}">
                <a16:creationId xmlns:a16="http://schemas.microsoft.com/office/drawing/2014/main" id="{1AFE3CCB-2DFF-C3E3-7DF4-038E34F5F10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C5756E89-A889-4378-BACF-49434EB96B25}"/>
              </a:ext>
            </a:extLst>
          </p:cNvPr>
          <p:cNvSpPr>
            <a:spLocks noGrp="1"/>
          </p:cNvSpPr>
          <p:nvPr>
            <p:ph type="sldNum" sz="quarter" idx="12"/>
          </p:nvPr>
        </p:nvSpPr>
        <p:spPr/>
        <p:txBody>
          <a:bodyPr/>
          <a:lstStyle/>
          <a:p>
            <a:fld id="{AEFFF3C2-9043-CE42-A6B2-08B630ABF8DF}" type="slidenum">
              <a:rPr lang="x-none" smtClean="0"/>
              <a:t>‹#›</a:t>
            </a:fld>
            <a:endParaRPr lang="x-none"/>
          </a:p>
        </p:txBody>
      </p:sp>
    </p:spTree>
    <p:extLst>
      <p:ext uri="{BB962C8B-B14F-4D97-AF65-F5344CB8AC3E}">
        <p14:creationId xmlns:p14="http://schemas.microsoft.com/office/powerpoint/2010/main" val="1354528423"/>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a:lvl1pPr>
            <a:lvl2pPr marL="1219170" lvl="1" indent="-372524">
              <a:spcBef>
                <a:spcPts val="0"/>
              </a:spcBef>
              <a:spcAft>
                <a:spcPts val="0"/>
              </a:spcAft>
              <a:buSzPts val="800"/>
              <a:buChar char="○"/>
              <a:defRPr/>
            </a:lvl2pPr>
            <a:lvl3pPr marL="1828754" lvl="2" indent="-372524">
              <a:spcBef>
                <a:spcPts val="0"/>
              </a:spcBef>
              <a:spcAft>
                <a:spcPts val="0"/>
              </a:spcAft>
              <a:buSzPts val="800"/>
              <a:buChar char="■"/>
              <a:defRPr/>
            </a:lvl3pPr>
            <a:lvl4pPr marL="2438339" lvl="3" indent="-372524">
              <a:spcBef>
                <a:spcPts val="0"/>
              </a:spcBef>
              <a:spcAft>
                <a:spcPts val="0"/>
              </a:spcAft>
              <a:buSzPts val="800"/>
              <a:buChar char="●"/>
              <a:defRPr/>
            </a:lvl4pPr>
            <a:lvl5pPr marL="3047924" lvl="4" indent="-372524">
              <a:spcBef>
                <a:spcPts val="0"/>
              </a:spcBef>
              <a:spcAft>
                <a:spcPts val="0"/>
              </a:spcAft>
              <a:buSzPts val="800"/>
              <a:buChar char="○"/>
              <a:defRPr/>
            </a:lvl5pPr>
            <a:lvl6pPr marL="3657509" lvl="5" indent="-372524">
              <a:spcBef>
                <a:spcPts val="0"/>
              </a:spcBef>
              <a:spcAft>
                <a:spcPts val="0"/>
              </a:spcAft>
              <a:buSzPts val="800"/>
              <a:buChar char="■"/>
              <a:defRPr/>
            </a:lvl6pPr>
            <a:lvl7pPr marL="4267093" lvl="6" indent="-372524">
              <a:spcBef>
                <a:spcPts val="0"/>
              </a:spcBef>
              <a:spcAft>
                <a:spcPts val="0"/>
              </a:spcAft>
              <a:buSzPts val="800"/>
              <a:buChar char="●"/>
              <a:defRPr/>
            </a:lvl7pPr>
            <a:lvl8pPr marL="4876678" lvl="7" indent="-372524">
              <a:spcBef>
                <a:spcPts val="0"/>
              </a:spcBef>
              <a:spcAft>
                <a:spcPts val="0"/>
              </a:spcAft>
              <a:buSzPts val="800"/>
              <a:buChar char="○"/>
              <a:defRPr/>
            </a:lvl8pPr>
            <a:lvl9pPr marL="5486263" lvl="8" indent="-372524">
              <a:spcBef>
                <a:spcPts val="0"/>
              </a:spcBef>
              <a:spcAft>
                <a:spcPts val="0"/>
              </a:spcAft>
              <a:buSzPts val="800"/>
              <a:buChar char="■"/>
              <a:defRPr/>
            </a:lvl9pPr>
          </a:lstStyle>
          <a:p>
            <a:endParaRPr/>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68783327"/>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B66A9-0787-7227-10DC-56FDB6C77D1D}"/>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4CE45E9A-1C4D-2A15-EE3E-5C526335962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Content Placeholder 3">
            <a:extLst>
              <a:ext uri="{FF2B5EF4-FFF2-40B4-BE49-F238E27FC236}">
                <a16:creationId xmlns:a16="http://schemas.microsoft.com/office/drawing/2014/main" id="{045253B2-EBC9-4C35-41F1-342469220CD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Date Placeholder 4">
            <a:extLst>
              <a:ext uri="{FF2B5EF4-FFF2-40B4-BE49-F238E27FC236}">
                <a16:creationId xmlns:a16="http://schemas.microsoft.com/office/drawing/2014/main" id="{CB4A1BA8-D00C-5B40-FAD1-0812FFFFE17F}"/>
              </a:ext>
            </a:extLst>
          </p:cNvPr>
          <p:cNvSpPr>
            <a:spLocks noGrp="1"/>
          </p:cNvSpPr>
          <p:nvPr>
            <p:ph type="dt" sz="half" idx="10"/>
          </p:nvPr>
        </p:nvSpPr>
        <p:spPr/>
        <p:txBody>
          <a:bodyPr/>
          <a:lstStyle/>
          <a:p>
            <a:fld id="{70B0F800-0BF9-4505-8387-584A90D8AA6E}" type="datetime8">
              <a:rPr lang="en-BE" smtClean="0"/>
              <a:t>08/12/2025 08:41</a:t>
            </a:fld>
            <a:endParaRPr lang="en-BE"/>
          </a:p>
        </p:txBody>
      </p:sp>
      <p:sp>
        <p:nvSpPr>
          <p:cNvPr id="6" name="Footer Placeholder 5">
            <a:extLst>
              <a:ext uri="{FF2B5EF4-FFF2-40B4-BE49-F238E27FC236}">
                <a16:creationId xmlns:a16="http://schemas.microsoft.com/office/drawing/2014/main" id="{32497F63-4829-8E9F-A623-12B9B651B7AB}"/>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0BFF76CF-F347-8309-7680-00284CF7B16B}"/>
              </a:ext>
            </a:extLst>
          </p:cNvPr>
          <p:cNvSpPr>
            <a:spLocks noGrp="1"/>
          </p:cNvSpPr>
          <p:nvPr>
            <p:ph type="sldNum" sz="quarter" idx="12"/>
          </p:nvPr>
        </p:nvSpPr>
        <p:spPr/>
        <p:txBody>
          <a:bodyPr/>
          <a:lstStyle/>
          <a:p>
            <a:fld id="{AEFFF3C2-9043-CE42-A6B2-08B630ABF8DF}" type="slidenum">
              <a:rPr lang="en-BE" smtClean="0"/>
              <a:t>‹#›</a:t>
            </a:fld>
            <a:endParaRPr lang="en-BE"/>
          </a:p>
        </p:txBody>
      </p:sp>
    </p:spTree>
    <p:extLst>
      <p:ext uri="{BB962C8B-B14F-4D97-AF65-F5344CB8AC3E}">
        <p14:creationId xmlns:p14="http://schemas.microsoft.com/office/powerpoint/2010/main" val="2136068930"/>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4D63E-48C9-E052-55AE-7E0056729DA7}"/>
              </a:ext>
            </a:extLst>
          </p:cNvPr>
          <p:cNvSpPr>
            <a:spLocks noGrp="1"/>
          </p:cNvSpPr>
          <p:nvPr>
            <p:ph type="title"/>
          </p:nvPr>
        </p:nvSpPr>
        <p:spPr>
          <a:xfrm>
            <a:off x="839788" y="365125"/>
            <a:ext cx="10515600" cy="1325563"/>
          </a:xfrm>
        </p:spPr>
        <p:txBody>
          <a:bodyPr/>
          <a:lstStyle/>
          <a:p>
            <a:r>
              <a:rPr lang="en-GB"/>
              <a:t>Click to edit Master title style</a:t>
            </a:r>
            <a:endParaRPr lang="en-BE"/>
          </a:p>
        </p:txBody>
      </p:sp>
      <p:sp>
        <p:nvSpPr>
          <p:cNvPr id="3" name="Text Placeholder 2">
            <a:extLst>
              <a:ext uri="{FF2B5EF4-FFF2-40B4-BE49-F238E27FC236}">
                <a16:creationId xmlns:a16="http://schemas.microsoft.com/office/drawing/2014/main" id="{BBEE3CE0-69F0-E966-A5AF-D29BFECE54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DE11FB1-38CE-5F5F-CE5E-3A6AB064401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Text Placeholder 4">
            <a:extLst>
              <a:ext uri="{FF2B5EF4-FFF2-40B4-BE49-F238E27FC236}">
                <a16:creationId xmlns:a16="http://schemas.microsoft.com/office/drawing/2014/main" id="{96B523AC-F564-C9A1-E4CF-57698596F6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69A8CF9-A3EF-90D3-46BB-17CC9BAF31A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7" name="Date Placeholder 6">
            <a:extLst>
              <a:ext uri="{FF2B5EF4-FFF2-40B4-BE49-F238E27FC236}">
                <a16:creationId xmlns:a16="http://schemas.microsoft.com/office/drawing/2014/main" id="{14517E39-7D72-9E7C-5E6B-BAE11BABF0CC}"/>
              </a:ext>
            </a:extLst>
          </p:cNvPr>
          <p:cNvSpPr>
            <a:spLocks noGrp="1"/>
          </p:cNvSpPr>
          <p:nvPr>
            <p:ph type="dt" sz="half" idx="10"/>
          </p:nvPr>
        </p:nvSpPr>
        <p:spPr/>
        <p:txBody>
          <a:bodyPr/>
          <a:lstStyle/>
          <a:p>
            <a:fld id="{B3498BDD-DD5B-4A51-A6CC-8AF2DC5DC504}" type="datetime8">
              <a:rPr lang="en-BE" smtClean="0"/>
              <a:t>08/12/2025 08:41</a:t>
            </a:fld>
            <a:endParaRPr lang="en-BE"/>
          </a:p>
        </p:txBody>
      </p:sp>
      <p:sp>
        <p:nvSpPr>
          <p:cNvPr id="8" name="Footer Placeholder 7">
            <a:extLst>
              <a:ext uri="{FF2B5EF4-FFF2-40B4-BE49-F238E27FC236}">
                <a16:creationId xmlns:a16="http://schemas.microsoft.com/office/drawing/2014/main" id="{707550E0-5399-A004-572C-0CF522E5C406}"/>
              </a:ext>
            </a:extLst>
          </p:cNvPr>
          <p:cNvSpPr>
            <a:spLocks noGrp="1"/>
          </p:cNvSpPr>
          <p:nvPr>
            <p:ph type="ftr" sz="quarter" idx="11"/>
          </p:nvPr>
        </p:nvSpPr>
        <p:spPr/>
        <p:txBody>
          <a:bodyPr/>
          <a:lstStyle/>
          <a:p>
            <a:endParaRPr lang="en-BE"/>
          </a:p>
        </p:txBody>
      </p:sp>
      <p:sp>
        <p:nvSpPr>
          <p:cNvPr id="9" name="Slide Number Placeholder 8">
            <a:extLst>
              <a:ext uri="{FF2B5EF4-FFF2-40B4-BE49-F238E27FC236}">
                <a16:creationId xmlns:a16="http://schemas.microsoft.com/office/drawing/2014/main" id="{617D3D53-27FA-5223-945F-3F71AAF52BCF}"/>
              </a:ext>
            </a:extLst>
          </p:cNvPr>
          <p:cNvSpPr>
            <a:spLocks noGrp="1"/>
          </p:cNvSpPr>
          <p:nvPr>
            <p:ph type="sldNum" sz="quarter" idx="12"/>
          </p:nvPr>
        </p:nvSpPr>
        <p:spPr/>
        <p:txBody>
          <a:bodyPr/>
          <a:lstStyle/>
          <a:p>
            <a:fld id="{AEFFF3C2-9043-CE42-A6B2-08B630ABF8DF}" type="slidenum">
              <a:rPr lang="en-BE" smtClean="0"/>
              <a:t>‹#›</a:t>
            </a:fld>
            <a:endParaRPr lang="en-BE"/>
          </a:p>
        </p:txBody>
      </p:sp>
    </p:spTree>
    <p:extLst>
      <p:ext uri="{BB962C8B-B14F-4D97-AF65-F5344CB8AC3E}">
        <p14:creationId xmlns:p14="http://schemas.microsoft.com/office/powerpoint/2010/main" val="2220124493"/>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BF1D4-9611-662E-C5FB-24BE9003E3C2}"/>
              </a:ext>
            </a:extLst>
          </p:cNvPr>
          <p:cNvSpPr>
            <a:spLocks noGrp="1"/>
          </p:cNvSpPr>
          <p:nvPr>
            <p:ph type="title"/>
          </p:nvPr>
        </p:nvSpPr>
        <p:spPr/>
        <p:txBody>
          <a:bodyPr/>
          <a:lstStyle/>
          <a:p>
            <a:r>
              <a:rPr lang="en-GB"/>
              <a:t>Click to edit Master title style</a:t>
            </a:r>
            <a:endParaRPr lang="en-BE"/>
          </a:p>
        </p:txBody>
      </p:sp>
      <p:sp>
        <p:nvSpPr>
          <p:cNvPr id="3" name="Date Placeholder 2">
            <a:extLst>
              <a:ext uri="{FF2B5EF4-FFF2-40B4-BE49-F238E27FC236}">
                <a16:creationId xmlns:a16="http://schemas.microsoft.com/office/drawing/2014/main" id="{D77CF037-59DE-79D4-21BE-BEBAA2A0C8C7}"/>
              </a:ext>
            </a:extLst>
          </p:cNvPr>
          <p:cNvSpPr>
            <a:spLocks noGrp="1"/>
          </p:cNvSpPr>
          <p:nvPr>
            <p:ph type="dt" sz="half" idx="10"/>
          </p:nvPr>
        </p:nvSpPr>
        <p:spPr/>
        <p:txBody>
          <a:bodyPr/>
          <a:lstStyle/>
          <a:p>
            <a:fld id="{4AE05D25-B2FC-49DF-8A03-68B2F4A9911F}" type="datetime8">
              <a:rPr lang="en-BE" smtClean="0"/>
              <a:t>08/12/2025 08:41</a:t>
            </a:fld>
            <a:endParaRPr lang="en-BE"/>
          </a:p>
        </p:txBody>
      </p:sp>
      <p:sp>
        <p:nvSpPr>
          <p:cNvPr id="4" name="Footer Placeholder 3">
            <a:extLst>
              <a:ext uri="{FF2B5EF4-FFF2-40B4-BE49-F238E27FC236}">
                <a16:creationId xmlns:a16="http://schemas.microsoft.com/office/drawing/2014/main" id="{A87F6A80-13CB-D415-2FE5-2F19A387C198}"/>
              </a:ext>
            </a:extLst>
          </p:cNvPr>
          <p:cNvSpPr>
            <a:spLocks noGrp="1"/>
          </p:cNvSpPr>
          <p:nvPr>
            <p:ph type="ftr" sz="quarter" idx="11"/>
          </p:nvPr>
        </p:nvSpPr>
        <p:spPr/>
        <p:txBody>
          <a:bodyPr/>
          <a:lstStyle/>
          <a:p>
            <a:endParaRPr lang="en-BE"/>
          </a:p>
        </p:txBody>
      </p:sp>
      <p:sp>
        <p:nvSpPr>
          <p:cNvPr id="5" name="Slide Number Placeholder 4">
            <a:extLst>
              <a:ext uri="{FF2B5EF4-FFF2-40B4-BE49-F238E27FC236}">
                <a16:creationId xmlns:a16="http://schemas.microsoft.com/office/drawing/2014/main" id="{F6519CAA-54A1-C8C8-DC8E-DB1D6F59042E}"/>
              </a:ext>
            </a:extLst>
          </p:cNvPr>
          <p:cNvSpPr>
            <a:spLocks noGrp="1"/>
          </p:cNvSpPr>
          <p:nvPr>
            <p:ph type="sldNum" sz="quarter" idx="12"/>
          </p:nvPr>
        </p:nvSpPr>
        <p:spPr/>
        <p:txBody>
          <a:bodyPr/>
          <a:lstStyle/>
          <a:p>
            <a:fld id="{AEFFF3C2-9043-CE42-A6B2-08B630ABF8DF}" type="slidenum">
              <a:rPr lang="en-BE" smtClean="0"/>
              <a:t>‹#›</a:t>
            </a:fld>
            <a:endParaRPr lang="en-BE"/>
          </a:p>
        </p:txBody>
      </p:sp>
    </p:spTree>
    <p:extLst>
      <p:ext uri="{BB962C8B-B14F-4D97-AF65-F5344CB8AC3E}">
        <p14:creationId xmlns:p14="http://schemas.microsoft.com/office/powerpoint/2010/main" val="2626858355"/>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18A291-9CE7-858F-1D8F-E7F5C5C69C15}"/>
              </a:ext>
            </a:extLst>
          </p:cNvPr>
          <p:cNvSpPr>
            <a:spLocks noGrp="1"/>
          </p:cNvSpPr>
          <p:nvPr>
            <p:ph type="dt" sz="half" idx="10"/>
          </p:nvPr>
        </p:nvSpPr>
        <p:spPr/>
        <p:txBody>
          <a:bodyPr/>
          <a:lstStyle/>
          <a:p>
            <a:fld id="{BC913596-14B4-44AA-8558-58269C4BA34C}" type="datetime8">
              <a:rPr lang="en-BE" smtClean="0"/>
              <a:t>08/12/2025 08:41</a:t>
            </a:fld>
            <a:endParaRPr lang="en-BE"/>
          </a:p>
        </p:txBody>
      </p:sp>
      <p:sp>
        <p:nvSpPr>
          <p:cNvPr id="3" name="Footer Placeholder 2">
            <a:extLst>
              <a:ext uri="{FF2B5EF4-FFF2-40B4-BE49-F238E27FC236}">
                <a16:creationId xmlns:a16="http://schemas.microsoft.com/office/drawing/2014/main" id="{2AF17957-1DE0-AD5A-B0AC-76F254D07D3E}"/>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89C59B8D-1511-C95E-1813-FE5953075E42}"/>
              </a:ext>
            </a:extLst>
          </p:cNvPr>
          <p:cNvSpPr>
            <a:spLocks noGrp="1"/>
          </p:cNvSpPr>
          <p:nvPr>
            <p:ph type="sldNum" sz="quarter" idx="12"/>
          </p:nvPr>
        </p:nvSpPr>
        <p:spPr/>
        <p:txBody>
          <a:bodyPr/>
          <a:lstStyle/>
          <a:p>
            <a:fld id="{AEFFF3C2-9043-CE42-A6B2-08B630ABF8DF}" type="slidenum">
              <a:rPr lang="en-BE" smtClean="0"/>
              <a:t>‹#›</a:t>
            </a:fld>
            <a:endParaRPr lang="en-BE"/>
          </a:p>
        </p:txBody>
      </p:sp>
    </p:spTree>
    <p:extLst>
      <p:ext uri="{BB962C8B-B14F-4D97-AF65-F5344CB8AC3E}">
        <p14:creationId xmlns:p14="http://schemas.microsoft.com/office/powerpoint/2010/main" val="3180340255"/>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BBFCF-8EC6-2C5A-B05D-3334513C441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Content Placeholder 2">
            <a:extLst>
              <a:ext uri="{FF2B5EF4-FFF2-40B4-BE49-F238E27FC236}">
                <a16:creationId xmlns:a16="http://schemas.microsoft.com/office/drawing/2014/main" id="{B7316BC6-FCB9-3D75-17A9-03BBBE4A87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Text Placeholder 3">
            <a:extLst>
              <a:ext uri="{FF2B5EF4-FFF2-40B4-BE49-F238E27FC236}">
                <a16:creationId xmlns:a16="http://schemas.microsoft.com/office/drawing/2014/main" id="{E02F1AE6-3F2E-3781-D2C7-8CE792E08C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4C9D866-930A-3D14-25CA-739672D7E840}"/>
              </a:ext>
            </a:extLst>
          </p:cNvPr>
          <p:cNvSpPr>
            <a:spLocks noGrp="1"/>
          </p:cNvSpPr>
          <p:nvPr>
            <p:ph type="dt" sz="half" idx="10"/>
          </p:nvPr>
        </p:nvSpPr>
        <p:spPr/>
        <p:txBody>
          <a:bodyPr/>
          <a:lstStyle/>
          <a:p>
            <a:fld id="{638E0E7C-AAA1-4769-B884-E555518E2183}" type="datetime8">
              <a:rPr lang="en-BE" smtClean="0"/>
              <a:t>08/12/2025 08:41</a:t>
            </a:fld>
            <a:endParaRPr lang="en-BE"/>
          </a:p>
        </p:txBody>
      </p:sp>
      <p:sp>
        <p:nvSpPr>
          <p:cNvPr id="6" name="Footer Placeholder 5">
            <a:extLst>
              <a:ext uri="{FF2B5EF4-FFF2-40B4-BE49-F238E27FC236}">
                <a16:creationId xmlns:a16="http://schemas.microsoft.com/office/drawing/2014/main" id="{C5EF66A5-96B7-FCAE-AE86-D01CCED81032}"/>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171CFA8F-1C38-090D-B77E-41F6624D001C}"/>
              </a:ext>
            </a:extLst>
          </p:cNvPr>
          <p:cNvSpPr>
            <a:spLocks noGrp="1"/>
          </p:cNvSpPr>
          <p:nvPr>
            <p:ph type="sldNum" sz="quarter" idx="12"/>
          </p:nvPr>
        </p:nvSpPr>
        <p:spPr/>
        <p:txBody>
          <a:bodyPr/>
          <a:lstStyle/>
          <a:p>
            <a:fld id="{AEFFF3C2-9043-CE42-A6B2-08B630ABF8DF}" type="slidenum">
              <a:rPr lang="en-BE" smtClean="0"/>
              <a:t>‹#›</a:t>
            </a:fld>
            <a:endParaRPr lang="en-BE"/>
          </a:p>
        </p:txBody>
      </p:sp>
    </p:spTree>
    <p:extLst>
      <p:ext uri="{BB962C8B-B14F-4D97-AF65-F5344CB8AC3E}">
        <p14:creationId xmlns:p14="http://schemas.microsoft.com/office/powerpoint/2010/main" val="3910348352"/>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F7341-7895-A943-32C0-83A188C5DD5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Picture Placeholder 2">
            <a:extLst>
              <a:ext uri="{FF2B5EF4-FFF2-40B4-BE49-F238E27FC236}">
                <a16:creationId xmlns:a16="http://schemas.microsoft.com/office/drawing/2014/main" id="{2EA3CFA8-5C9A-9F90-15BA-406FB23019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E"/>
          </a:p>
        </p:txBody>
      </p:sp>
      <p:sp>
        <p:nvSpPr>
          <p:cNvPr id="4" name="Text Placeholder 3">
            <a:extLst>
              <a:ext uri="{FF2B5EF4-FFF2-40B4-BE49-F238E27FC236}">
                <a16:creationId xmlns:a16="http://schemas.microsoft.com/office/drawing/2014/main" id="{1FBDBD7C-BC1A-317D-77A9-0B739D341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D1FF16A-0CB9-BF04-DE3A-CBB805F197DA}"/>
              </a:ext>
            </a:extLst>
          </p:cNvPr>
          <p:cNvSpPr>
            <a:spLocks noGrp="1"/>
          </p:cNvSpPr>
          <p:nvPr>
            <p:ph type="dt" sz="half" idx="10"/>
          </p:nvPr>
        </p:nvSpPr>
        <p:spPr/>
        <p:txBody>
          <a:bodyPr/>
          <a:lstStyle/>
          <a:p>
            <a:fld id="{40AA1091-5384-4188-B3E7-C3AFFB84E744}" type="datetime8">
              <a:rPr lang="en-BE" smtClean="0"/>
              <a:t>08/12/2025 08:41</a:t>
            </a:fld>
            <a:endParaRPr lang="en-BE"/>
          </a:p>
        </p:txBody>
      </p:sp>
      <p:sp>
        <p:nvSpPr>
          <p:cNvPr id="6" name="Footer Placeholder 5">
            <a:extLst>
              <a:ext uri="{FF2B5EF4-FFF2-40B4-BE49-F238E27FC236}">
                <a16:creationId xmlns:a16="http://schemas.microsoft.com/office/drawing/2014/main" id="{72F3C670-512C-AA1E-5CB5-CF2F561F74C2}"/>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25B65D45-ABE3-81EC-108F-B90D7DE487F9}"/>
              </a:ext>
            </a:extLst>
          </p:cNvPr>
          <p:cNvSpPr>
            <a:spLocks noGrp="1"/>
          </p:cNvSpPr>
          <p:nvPr>
            <p:ph type="sldNum" sz="quarter" idx="12"/>
          </p:nvPr>
        </p:nvSpPr>
        <p:spPr/>
        <p:txBody>
          <a:bodyPr/>
          <a:lstStyle/>
          <a:p>
            <a:fld id="{AEFFF3C2-9043-CE42-A6B2-08B630ABF8DF}" type="slidenum">
              <a:rPr lang="en-BE" smtClean="0"/>
              <a:t>‹#›</a:t>
            </a:fld>
            <a:endParaRPr lang="en-BE"/>
          </a:p>
        </p:txBody>
      </p:sp>
    </p:spTree>
    <p:extLst>
      <p:ext uri="{BB962C8B-B14F-4D97-AF65-F5344CB8AC3E}">
        <p14:creationId xmlns:p14="http://schemas.microsoft.com/office/powerpoint/2010/main" val="630314733"/>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60CBCA-3148-CC56-2951-E9DF295AC6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3" name="Text Placeholder 2">
            <a:extLst>
              <a:ext uri="{FF2B5EF4-FFF2-40B4-BE49-F238E27FC236}">
                <a16:creationId xmlns:a16="http://schemas.microsoft.com/office/drawing/2014/main" id="{B9FB2B8F-AFEA-E754-58EF-05DA023349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881BDC48-9258-86F2-E487-55554D0B6E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6DDC1675-A761-451F-BB89-0CCAE703B1CD}" type="datetime8">
              <a:rPr lang="en-BE" smtClean="0"/>
              <a:t>08/12/2025 08:41</a:t>
            </a:fld>
            <a:endParaRPr lang="en-BE"/>
          </a:p>
        </p:txBody>
      </p:sp>
      <p:sp>
        <p:nvSpPr>
          <p:cNvPr id="5" name="Footer Placeholder 4">
            <a:extLst>
              <a:ext uri="{FF2B5EF4-FFF2-40B4-BE49-F238E27FC236}">
                <a16:creationId xmlns:a16="http://schemas.microsoft.com/office/drawing/2014/main" id="{5CE60E10-C868-9B1D-5DC3-21E8CC9CC0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BE"/>
          </a:p>
        </p:txBody>
      </p:sp>
      <p:sp>
        <p:nvSpPr>
          <p:cNvPr id="6" name="Slide Number Placeholder 5">
            <a:extLst>
              <a:ext uri="{FF2B5EF4-FFF2-40B4-BE49-F238E27FC236}">
                <a16:creationId xmlns:a16="http://schemas.microsoft.com/office/drawing/2014/main" id="{D02D4A61-3DB3-6094-7684-041191F1C2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AEFFF3C2-9043-CE42-A6B2-08B630ABF8DF}" type="slidenum">
              <a:rPr lang="en-BE" smtClean="0"/>
              <a:pPr/>
              <a:t>‹#›</a:t>
            </a:fld>
            <a:endParaRPr lang="en-BE"/>
          </a:p>
        </p:txBody>
      </p:sp>
    </p:spTree>
    <p:extLst>
      <p:ext uri="{BB962C8B-B14F-4D97-AF65-F5344CB8AC3E}">
        <p14:creationId xmlns:p14="http://schemas.microsoft.com/office/powerpoint/2010/main" val="1271310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60CBCA-3148-CC56-2951-E9DF295AC6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x-none"/>
          </a:p>
        </p:txBody>
      </p:sp>
      <p:sp>
        <p:nvSpPr>
          <p:cNvPr id="3" name="Text Placeholder 2">
            <a:extLst>
              <a:ext uri="{FF2B5EF4-FFF2-40B4-BE49-F238E27FC236}">
                <a16:creationId xmlns:a16="http://schemas.microsoft.com/office/drawing/2014/main" id="{B9FB2B8F-AFEA-E754-58EF-05DA023349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881BDC48-9258-86F2-E487-55554D0B6E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DC04EE3F-3878-3E42-983C-710E9EAA036E}" type="datetimeFigureOut">
              <a:rPr lang="x-none" smtClean="0"/>
              <a:pPr/>
              <a:t>8/12/2025</a:t>
            </a:fld>
            <a:endParaRPr lang="x-none"/>
          </a:p>
        </p:txBody>
      </p:sp>
      <p:sp>
        <p:nvSpPr>
          <p:cNvPr id="5" name="Footer Placeholder 4">
            <a:extLst>
              <a:ext uri="{FF2B5EF4-FFF2-40B4-BE49-F238E27FC236}">
                <a16:creationId xmlns:a16="http://schemas.microsoft.com/office/drawing/2014/main" id="{5CE60E10-C868-9B1D-5DC3-21E8CC9CC0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x-none"/>
          </a:p>
        </p:txBody>
      </p:sp>
      <p:sp>
        <p:nvSpPr>
          <p:cNvPr id="6" name="Slide Number Placeholder 5">
            <a:extLst>
              <a:ext uri="{FF2B5EF4-FFF2-40B4-BE49-F238E27FC236}">
                <a16:creationId xmlns:a16="http://schemas.microsoft.com/office/drawing/2014/main" id="{D02D4A61-3DB3-6094-7684-041191F1C2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AEFFF3C2-9043-CE42-A6B2-08B630ABF8DF}" type="slidenum">
              <a:rPr lang="x-none" smtClean="0"/>
              <a:pPr/>
              <a:t>‹#›</a:t>
            </a:fld>
            <a:endParaRPr lang="x-none"/>
          </a:p>
        </p:txBody>
      </p:sp>
    </p:spTree>
    <p:extLst>
      <p:ext uri="{BB962C8B-B14F-4D97-AF65-F5344CB8AC3E}">
        <p14:creationId xmlns:p14="http://schemas.microsoft.com/office/powerpoint/2010/main" val="187232955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60CBCA-3148-CC56-2951-E9DF295AC6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x-none"/>
          </a:p>
        </p:txBody>
      </p:sp>
      <p:sp>
        <p:nvSpPr>
          <p:cNvPr id="3" name="Text Placeholder 2">
            <a:extLst>
              <a:ext uri="{FF2B5EF4-FFF2-40B4-BE49-F238E27FC236}">
                <a16:creationId xmlns:a16="http://schemas.microsoft.com/office/drawing/2014/main" id="{B9FB2B8F-AFEA-E754-58EF-05DA023349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881BDC48-9258-86F2-E487-55554D0B6E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04EE3F-3878-3E42-983C-710E9EAA036E}" type="datetimeFigureOut">
              <a:rPr lang="x-none" smtClean="0"/>
              <a:t>8/12/2025</a:t>
            </a:fld>
            <a:endParaRPr lang="x-none"/>
          </a:p>
        </p:txBody>
      </p:sp>
      <p:sp>
        <p:nvSpPr>
          <p:cNvPr id="5" name="Footer Placeholder 4">
            <a:extLst>
              <a:ext uri="{FF2B5EF4-FFF2-40B4-BE49-F238E27FC236}">
                <a16:creationId xmlns:a16="http://schemas.microsoft.com/office/drawing/2014/main" id="{5CE60E10-C868-9B1D-5DC3-21E8CC9CC0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D02D4A61-3DB3-6094-7684-041191F1C2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FFF3C2-9043-CE42-A6B2-08B630ABF8DF}" type="slidenum">
              <a:rPr lang="x-none" smtClean="0"/>
              <a:t>‹#›</a:t>
            </a:fld>
            <a:endParaRPr lang="x-none"/>
          </a:p>
        </p:txBody>
      </p:sp>
    </p:spTree>
    <p:extLst>
      <p:ext uri="{BB962C8B-B14F-4D97-AF65-F5344CB8AC3E}">
        <p14:creationId xmlns:p14="http://schemas.microsoft.com/office/powerpoint/2010/main" val="27033708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1.jpe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5.jpeg"/><Relationship Id="rId4" Type="http://schemas.openxmlformats.org/officeDocument/2006/relationships/image" Target="../media/image32.png"/><Relationship Id="rId9" Type="http://schemas.openxmlformats.org/officeDocument/2006/relationships/image" Target="../media/image44.jpeg"/></Relationships>
</file>

<file path=ppt/slides/_rels/slide11.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6.jpe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47.png"/><Relationship Id="rId5" Type="http://schemas.microsoft.com/office/2007/relationships/hdphoto" Target="../media/hdphoto1.wdp"/><Relationship Id="rId10" Type="http://schemas.openxmlformats.org/officeDocument/2006/relationships/image" Target="../media/image51.svg"/><Relationship Id="rId4" Type="http://schemas.openxmlformats.org/officeDocument/2006/relationships/image" Target="../media/image10.png"/><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55.jpeg"/><Relationship Id="rId11" Type="http://schemas.openxmlformats.org/officeDocument/2006/relationships/image" Target="../media/image49.svg"/><Relationship Id="rId5" Type="http://schemas.openxmlformats.org/officeDocument/2006/relationships/image" Target="../media/image54.svg"/><Relationship Id="rId10" Type="http://schemas.openxmlformats.org/officeDocument/2006/relationships/image" Target="../media/image48.png"/><Relationship Id="rId4" Type="http://schemas.openxmlformats.org/officeDocument/2006/relationships/image" Target="../media/image53.png"/><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58.svg"/></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22.svg"/><Relationship Id="rId3" Type="http://schemas.openxmlformats.org/officeDocument/2006/relationships/image" Target="../media/image61.jpeg"/><Relationship Id="rId7" Type="http://schemas.openxmlformats.org/officeDocument/2006/relationships/diagramColors" Target="../diagrams/colors1.xml"/><Relationship Id="rId12"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QuickStyle" Target="../diagrams/quickStyle1.xml"/><Relationship Id="rId11" Type="http://schemas.microsoft.com/office/2007/relationships/hdphoto" Target="../media/hdphoto1.wdp"/><Relationship Id="rId5" Type="http://schemas.openxmlformats.org/officeDocument/2006/relationships/diagramLayout" Target="../diagrams/layout1.xml"/><Relationship Id="rId10" Type="http://schemas.openxmlformats.org/officeDocument/2006/relationships/image" Target="../media/image10.png"/><Relationship Id="rId4" Type="http://schemas.openxmlformats.org/officeDocument/2006/relationships/diagramData" Target="../diagrams/data1.xml"/><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0.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jpe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6.jpeg"/><Relationship Id="rId1" Type="http://schemas.openxmlformats.org/officeDocument/2006/relationships/slideLayout" Target="../slideLayouts/slideLayout26.xml"/><Relationship Id="rId5" Type="http://schemas.microsoft.com/office/2007/relationships/hdphoto" Target="../media/hdphoto1.wdp"/><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1.jpeg"/><Relationship Id="rId2" Type="http://schemas.openxmlformats.org/officeDocument/2006/relationships/image" Target="../media/image68.jpeg"/><Relationship Id="rId1" Type="http://schemas.openxmlformats.org/officeDocument/2006/relationships/slideLayout" Target="../slideLayouts/slideLayout32.xml"/><Relationship Id="rId6" Type="http://schemas.openxmlformats.org/officeDocument/2006/relationships/image" Target="../media/image70.png"/><Relationship Id="rId5" Type="http://schemas.microsoft.com/office/2007/relationships/hdphoto" Target="../media/hdphoto1.wdp"/><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7"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74.jpeg"/><Relationship Id="rId4" Type="http://schemas.openxmlformats.org/officeDocument/2006/relationships/image" Target="../media/image73.sv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2.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15.sv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9.svg"/><Relationship Id="rId9" Type="http://schemas.openxmlformats.org/officeDocument/2006/relationships/image" Target="../media/image22.sv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3.png"/><Relationship Id="rId7"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34.sv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7.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e is het waterbeleid in Vlaanderen georganiseerd?">
            <a:extLst>
              <a:ext uri="{FF2B5EF4-FFF2-40B4-BE49-F238E27FC236}">
                <a16:creationId xmlns:a16="http://schemas.microsoft.com/office/drawing/2014/main" id="{C406DC5E-3B67-5749-5F4E-C56419765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6" y="-1"/>
            <a:ext cx="12174828" cy="913112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841E9C0-2CA1-F472-10FF-976800E4EF72}"/>
              </a:ext>
            </a:extLst>
          </p:cNvPr>
          <p:cNvSpPr/>
          <p:nvPr/>
        </p:nvSpPr>
        <p:spPr>
          <a:xfrm>
            <a:off x="8586" y="-50007"/>
            <a:ext cx="12472987" cy="6958013"/>
          </a:xfrm>
          <a:prstGeom prst="rect">
            <a:avLst/>
          </a:prstGeom>
          <a:solidFill>
            <a:srgbClr val="0035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C1A623C5-4F5D-C776-584D-FB74BC4C1B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141277" flipH="1" flipV="1">
            <a:off x="-96168" y="2182157"/>
            <a:ext cx="3836324" cy="3836324"/>
          </a:xfrm>
          <a:prstGeom prst="rect">
            <a:avLst/>
          </a:prstGeom>
        </p:spPr>
      </p:pic>
      <p:pic>
        <p:nvPicPr>
          <p:cNvPr id="13" name="Picture 12" descr="A picture containing qr code&#10;&#10;Description automatically generated">
            <a:extLst>
              <a:ext uri="{FF2B5EF4-FFF2-40B4-BE49-F238E27FC236}">
                <a16:creationId xmlns:a16="http://schemas.microsoft.com/office/drawing/2014/main" id="{4FD60229-5129-05B4-1542-916BB40CB664}"/>
              </a:ext>
            </a:extLst>
          </p:cNvPr>
          <p:cNvPicPr>
            <a:picLocks noChangeAspect="1"/>
          </p:cNvPicPr>
          <p:nvPr/>
        </p:nvPicPr>
        <p:blipFill rotWithShape="1">
          <a:blip r:embed="rId5"/>
          <a:srcRect t="27415"/>
          <a:stretch/>
        </p:blipFill>
        <p:spPr>
          <a:xfrm>
            <a:off x="2820632" y="3571660"/>
            <a:ext cx="3275368" cy="1987797"/>
          </a:xfrm>
          <a:prstGeom prst="rect">
            <a:avLst/>
          </a:prstGeom>
        </p:spPr>
      </p:pic>
      <p:sp>
        <p:nvSpPr>
          <p:cNvPr id="15" name="TextBox 14">
            <a:extLst>
              <a:ext uri="{FF2B5EF4-FFF2-40B4-BE49-F238E27FC236}">
                <a16:creationId xmlns:a16="http://schemas.microsoft.com/office/drawing/2014/main" id="{39EA22F0-AC34-A69C-2CB0-B5F0B2515346}"/>
              </a:ext>
            </a:extLst>
          </p:cNvPr>
          <p:cNvSpPr txBox="1"/>
          <p:nvPr/>
        </p:nvSpPr>
        <p:spPr>
          <a:xfrm>
            <a:off x="1341002" y="1319600"/>
            <a:ext cx="10564395"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Flanders’ Blue Deal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into action</a:t>
            </a:r>
            <a:endParaRPr kumimoji="0" lang="en-BE" sz="1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Slide Number Placeholder 1">
            <a:extLst>
              <a:ext uri="{FF2B5EF4-FFF2-40B4-BE49-F238E27FC236}">
                <a16:creationId xmlns:a16="http://schemas.microsoft.com/office/drawing/2014/main" id="{411E4E30-AA39-BA11-2353-CC40E0C47C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FF3C2-9043-CE42-A6B2-08B630ABF8DF}" type="slidenum">
              <a:rPr kumimoji="0" lang="en-BE"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BE"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pic>
        <p:nvPicPr>
          <p:cNvPr id="1026" name="Picture 2" descr="Nieuw Blue Deal plan goedgekeurd">
            <a:extLst>
              <a:ext uri="{FF2B5EF4-FFF2-40B4-BE49-F238E27FC236}">
                <a16:creationId xmlns:a16="http://schemas.microsoft.com/office/drawing/2014/main" id="{13538778-F000-DA65-398B-EA4C46DEA78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1220239" y="0"/>
            <a:ext cx="963175" cy="1580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900459"/>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 calcmode="lin" valueType="num">
                                      <p:cBhvr>
                                        <p:cTn id="9" dur="2000" fill="hold"/>
                                        <p:tgtEl>
                                          <p:spTgt spid="6"/>
                                        </p:tgtEl>
                                        <p:attrNameLst>
                                          <p:attrName>style.rotation</p:attrName>
                                        </p:attrNameLst>
                                      </p:cBhvr>
                                      <p:tavLst>
                                        <p:tav tm="0">
                                          <p:val>
                                            <p:fltVal val="90"/>
                                          </p:val>
                                        </p:tav>
                                        <p:tav tm="100000">
                                          <p:val>
                                            <p:fltVal val="0"/>
                                          </p:val>
                                        </p:tav>
                                      </p:tavLst>
                                    </p:anim>
                                    <p:animEffect transition="in" filter="fade">
                                      <p:cBhvr>
                                        <p:cTn id="10" dur="2000"/>
                                        <p:tgtEl>
                                          <p:spTgt spid="6"/>
                                        </p:tgtEl>
                                      </p:cBhvr>
                                    </p:animEffect>
                                  </p:childTnLst>
                                </p:cTn>
                              </p:par>
                              <p:par>
                                <p:cTn id="11" presetID="2" presetClass="entr" presetSubtype="4"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2000" fill="hold"/>
                                        <p:tgtEl>
                                          <p:spTgt spid="15"/>
                                        </p:tgtEl>
                                        <p:attrNameLst>
                                          <p:attrName>ppt_x</p:attrName>
                                        </p:attrNameLst>
                                      </p:cBhvr>
                                      <p:tavLst>
                                        <p:tav tm="0">
                                          <p:val>
                                            <p:strVal val="#ppt_x"/>
                                          </p:val>
                                        </p:tav>
                                        <p:tav tm="100000">
                                          <p:val>
                                            <p:strVal val="#ppt_x"/>
                                          </p:val>
                                        </p:tav>
                                      </p:tavLst>
                                    </p:anim>
                                    <p:anim calcmode="lin" valueType="num">
                                      <p:cBhvr additive="base">
                                        <p:cTn id="14" dur="200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150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C2F2F-935B-78FE-6243-4D489CBADA2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C6AAD28-03CB-A44B-15D7-8EA1BAE3A5B5}"/>
              </a:ext>
            </a:extLst>
          </p:cNvPr>
          <p:cNvSpPr/>
          <p:nvPr/>
        </p:nvSpPr>
        <p:spPr>
          <a:xfrm>
            <a:off x="5809129" y="651641"/>
            <a:ext cx="6037730" cy="5812481"/>
          </a:xfrm>
          <a:prstGeom prst="rect">
            <a:avLst/>
          </a:prstGeom>
          <a:solidFill>
            <a:srgbClr val="A1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3" name="Picture 2">
            <a:extLst>
              <a:ext uri="{FF2B5EF4-FFF2-40B4-BE49-F238E27FC236}">
                <a16:creationId xmlns:a16="http://schemas.microsoft.com/office/drawing/2014/main" id="{EAE2EAAA-D0EA-B664-B503-978CF34D07D4}"/>
              </a:ext>
            </a:extLst>
          </p:cNvPr>
          <p:cNvPicPr>
            <a:picLocks noChangeAspect="1"/>
          </p:cNvPicPr>
          <p:nvPr/>
        </p:nvPicPr>
        <p:blipFill>
          <a:blip r:embed="rId3">
            <a:extLst>
              <a:ext uri="{28A0092B-C50C-407E-A947-70E740481C1C}">
                <a14:useLocalDpi xmlns:a14="http://schemas.microsoft.com/office/drawing/2010/main" val="0"/>
              </a:ext>
            </a:extLst>
          </a:blip>
          <a:srcRect r="13782" b="17601"/>
          <a:stretch>
            <a:fillRect/>
          </a:stretch>
        </p:blipFill>
        <p:spPr>
          <a:xfrm>
            <a:off x="685318" y="653999"/>
            <a:ext cx="4836512" cy="3087761"/>
          </a:xfrm>
          <a:prstGeom prst="rect">
            <a:avLst/>
          </a:prstGeom>
        </p:spPr>
      </p:pic>
      <p:sp>
        <p:nvSpPr>
          <p:cNvPr id="5" name="TextBox 4">
            <a:extLst>
              <a:ext uri="{FF2B5EF4-FFF2-40B4-BE49-F238E27FC236}">
                <a16:creationId xmlns:a16="http://schemas.microsoft.com/office/drawing/2014/main" id="{75BF16C9-C8AA-8D57-1006-8F4C9DAA9DAB}"/>
              </a:ext>
            </a:extLst>
          </p:cNvPr>
          <p:cNvSpPr txBox="1"/>
          <p:nvPr/>
        </p:nvSpPr>
        <p:spPr>
          <a:xfrm>
            <a:off x="7227615" y="2384762"/>
            <a:ext cx="3583658" cy="2862322"/>
          </a:xfrm>
          <a:prstGeom prst="rect">
            <a:avLst/>
          </a:prstGeom>
          <a:noFill/>
        </p:spPr>
        <p:txBody>
          <a:bodyPr wrap="square" rtlCol="0">
            <a:spAutoFit/>
          </a:bodyPr>
          <a:lstStyle/>
          <a:p>
            <a:pPr fontAlgn="base"/>
            <a:r>
              <a:rPr lang="en-US" sz="2000">
                <a:latin typeface="Arial" panose="020B0604020202020204" pitchFamily="34" charset="0"/>
                <a:ea typeface="Space Grotesk" charset="0"/>
                <a:cs typeface="Arial" panose="020B0604020202020204" pitchFamily="34" charset="0"/>
              </a:rPr>
              <a:t>Strengthen innovation to decouple water challenges from economic growth.</a:t>
            </a:r>
          </a:p>
          <a:p>
            <a:pPr fontAlgn="base"/>
            <a:endParaRPr lang="en-US" sz="2000">
              <a:latin typeface="Arial" panose="020B0604020202020204" pitchFamily="34" charset="0"/>
              <a:ea typeface="Space Grotesk" charset="0"/>
              <a:cs typeface="Arial" panose="020B0604020202020204" pitchFamily="34" charset="0"/>
            </a:endParaRPr>
          </a:p>
          <a:p>
            <a:pPr fontAlgn="base"/>
            <a:endParaRPr lang="en-US" sz="1400">
              <a:latin typeface="Arial" panose="020B0604020202020204" pitchFamily="34" charset="0"/>
              <a:ea typeface="Space Grotesk" charset="0"/>
              <a:cs typeface="Arial" panose="020B0604020202020204" pitchFamily="34" charset="0"/>
            </a:endParaRPr>
          </a:p>
          <a:p>
            <a:pPr fontAlgn="base"/>
            <a:r>
              <a:rPr lang="en-US" sz="2000">
                <a:latin typeface="Arial" panose="020B0604020202020204" pitchFamily="34" charset="0"/>
                <a:ea typeface="Space Grotesk" charset="0"/>
                <a:cs typeface="Arial" panose="020B0604020202020204" pitchFamily="34" charset="0"/>
              </a:rPr>
              <a:t>“Resilience is engineered in ecosystems - where industry, science, and policy innovate together”</a:t>
            </a:r>
          </a:p>
        </p:txBody>
      </p:sp>
      <p:sp>
        <p:nvSpPr>
          <p:cNvPr id="7" name="TextBox 6">
            <a:extLst>
              <a:ext uri="{FF2B5EF4-FFF2-40B4-BE49-F238E27FC236}">
                <a16:creationId xmlns:a16="http://schemas.microsoft.com/office/drawing/2014/main" id="{84FADA11-BEA0-03A1-F718-395957FBE962}"/>
              </a:ext>
            </a:extLst>
          </p:cNvPr>
          <p:cNvSpPr txBox="1"/>
          <p:nvPr/>
        </p:nvSpPr>
        <p:spPr>
          <a:xfrm>
            <a:off x="7266988" y="1484649"/>
            <a:ext cx="4105905" cy="553998"/>
          </a:xfrm>
          <a:prstGeom prst="rect">
            <a:avLst/>
          </a:prstGeom>
          <a:noFill/>
        </p:spPr>
        <p:txBody>
          <a:bodyPr wrap="square" rtlCol="0">
            <a:spAutoFit/>
          </a:bodyPr>
          <a:lstStyle/>
          <a:p>
            <a:r>
              <a:rPr lang="en-US" sz="3000" b="1" err="1">
                <a:latin typeface="Arial" panose="020B0604020202020204" pitchFamily="34" charset="0"/>
                <a:ea typeface="Space Grotesk" charset="0"/>
                <a:cs typeface="Arial" panose="020B0604020202020204" pitchFamily="34" charset="0"/>
              </a:rPr>
              <a:t>WaterClimateHub</a:t>
            </a:r>
            <a:endParaRPr lang="en-US" sz="3000" b="1">
              <a:latin typeface="Arial" panose="020B0604020202020204" pitchFamily="34" charset="0"/>
              <a:ea typeface="Space Grotesk" charset="0"/>
              <a:cs typeface="Arial" panose="020B0604020202020204" pitchFamily="34" charset="0"/>
            </a:endParaRPr>
          </a:p>
        </p:txBody>
      </p:sp>
      <p:pic>
        <p:nvPicPr>
          <p:cNvPr id="2" name="Picture 2" descr="Projects | Water Valley Denmark">
            <a:extLst>
              <a:ext uri="{FF2B5EF4-FFF2-40B4-BE49-F238E27FC236}">
                <a16:creationId xmlns:a16="http://schemas.microsoft.com/office/drawing/2014/main" id="{E068B9F3-2108-310B-AFFD-930886F1D8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262" b="34150"/>
          <a:stretch>
            <a:fillRect/>
          </a:stretch>
        </p:blipFill>
        <p:spPr bwMode="auto">
          <a:xfrm>
            <a:off x="620855" y="3539586"/>
            <a:ext cx="1861942" cy="880326"/>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548;p75">
            <a:extLst>
              <a:ext uri="{FF2B5EF4-FFF2-40B4-BE49-F238E27FC236}">
                <a16:creationId xmlns:a16="http://schemas.microsoft.com/office/drawing/2014/main" id="{1069FCCA-1B80-F667-EF4C-FAC15CDC517C}"/>
              </a:ext>
            </a:extLst>
          </p:cNvPr>
          <p:cNvSpPr txBox="1">
            <a:spLocks/>
          </p:cNvSpPr>
          <p:nvPr/>
        </p:nvSpPr>
        <p:spPr>
          <a:xfrm>
            <a:off x="10481481" y="4886340"/>
            <a:ext cx="1164941" cy="404885"/>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1400" b="1">
                <a:latin typeface="Arial" panose="020B0604020202020204" pitchFamily="34" charset="0"/>
                <a:cs typeface="Arial" panose="020B0604020202020204" pitchFamily="34" charset="0"/>
              </a:rPr>
              <a:t>Read more</a:t>
            </a:r>
            <a:endParaRPr kumimoji="0" lang="nl-BE" sz="1400" b="1"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pic>
        <p:nvPicPr>
          <p:cNvPr id="9" name="Graphic 8">
            <a:extLst>
              <a:ext uri="{FF2B5EF4-FFF2-40B4-BE49-F238E27FC236}">
                <a16:creationId xmlns:a16="http://schemas.microsoft.com/office/drawing/2014/main" id="{90717163-EB78-80EC-057E-F26E8A97F88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609654" y="5238313"/>
            <a:ext cx="1036767" cy="1036767"/>
          </a:xfrm>
          <a:prstGeom prst="rect">
            <a:avLst/>
          </a:prstGeom>
        </p:spPr>
      </p:pic>
      <p:pic>
        <p:nvPicPr>
          <p:cNvPr id="4" name="Picture 3" descr="Nieuw Blue Deal plan goedgekeurd">
            <a:extLst>
              <a:ext uri="{FF2B5EF4-FFF2-40B4-BE49-F238E27FC236}">
                <a16:creationId xmlns:a16="http://schemas.microsoft.com/office/drawing/2014/main" id="{33CC600D-528E-56F9-1EBE-578A7A33E54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1220239" y="0"/>
            <a:ext cx="963175" cy="15800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A024CEA6-0F98-8FBA-5CA4-68789E591F7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9117"/>
          <a:stretch>
            <a:fillRect/>
          </a:stretch>
        </p:blipFill>
        <p:spPr bwMode="auto">
          <a:xfrm>
            <a:off x="685318" y="4433478"/>
            <a:ext cx="2767953" cy="22243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uilding with a lot of trees&#10;&#10;AI-generated content may be incorrect.">
            <a:extLst>
              <a:ext uri="{FF2B5EF4-FFF2-40B4-BE49-F238E27FC236}">
                <a16:creationId xmlns:a16="http://schemas.microsoft.com/office/drawing/2014/main" id="{8B342D4E-1D6B-E131-2AF0-EE0A171C410F}"/>
              </a:ext>
            </a:extLst>
          </p:cNvPr>
          <p:cNvPicPr>
            <a:picLocks noChangeAspect="1"/>
          </p:cNvPicPr>
          <p:nvPr/>
        </p:nvPicPr>
        <p:blipFill>
          <a:blip r:embed="rId10">
            <a:extLst>
              <a:ext uri="{28A0092B-C50C-407E-A947-70E740481C1C}">
                <a14:useLocalDpi xmlns:a14="http://schemas.microsoft.com/office/drawing/2010/main" val="0"/>
              </a:ext>
            </a:extLst>
          </a:blip>
          <a:srcRect l="11782" t="12853" r="19131" b="26945"/>
          <a:stretch>
            <a:fillRect/>
          </a:stretch>
        </p:blipFill>
        <p:spPr>
          <a:xfrm>
            <a:off x="2482797" y="3539586"/>
            <a:ext cx="3069455" cy="2006053"/>
          </a:xfrm>
          <a:prstGeom prst="rect">
            <a:avLst/>
          </a:prstGeom>
        </p:spPr>
      </p:pic>
    </p:spTree>
    <p:extLst>
      <p:ext uri="{BB962C8B-B14F-4D97-AF65-F5344CB8AC3E}">
        <p14:creationId xmlns:p14="http://schemas.microsoft.com/office/powerpoint/2010/main" val="4179632877"/>
      </p:ext>
    </p:extLst>
  </p:cSld>
  <p:clrMapOvr>
    <a:masterClrMapping/>
  </p:clrMapOvr>
  <p:transition spd="slow"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anim calcmode="lin" valueType="num">
                                      <p:cBhvr>
                                        <p:cTn id="8" dur="300" fill="hold"/>
                                        <p:tgtEl>
                                          <p:spTgt spid="6"/>
                                        </p:tgtEl>
                                        <p:attrNameLst>
                                          <p:attrName>ppt_x</p:attrName>
                                        </p:attrNameLst>
                                      </p:cBhvr>
                                      <p:tavLst>
                                        <p:tav tm="0">
                                          <p:val>
                                            <p:strVal val="#ppt_x"/>
                                          </p:val>
                                        </p:tav>
                                        <p:tav tm="100000">
                                          <p:val>
                                            <p:strVal val="#ppt_x"/>
                                          </p:val>
                                        </p:tav>
                                      </p:tavLst>
                                    </p:anim>
                                    <p:anim calcmode="lin" valueType="num">
                                      <p:cBhvr>
                                        <p:cTn id="9" dur="3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3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300"/>
                                        <p:tgtEl>
                                          <p:spTgt spid="7"/>
                                        </p:tgtEl>
                                      </p:cBhvr>
                                    </p:animEffect>
                                    <p:anim calcmode="lin" valueType="num">
                                      <p:cBhvr>
                                        <p:cTn id="14" dur="300" fill="hold"/>
                                        <p:tgtEl>
                                          <p:spTgt spid="7"/>
                                        </p:tgtEl>
                                        <p:attrNameLst>
                                          <p:attrName>ppt_x</p:attrName>
                                        </p:attrNameLst>
                                      </p:cBhvr>
                                      <p:tavLst>
                                        <p:tav tm="0">
                                          <p:val>
                                            <p:strVal val="#ppt_x"/>
                                          </p:val>
                                        </p:tav>
                                        <p:tav tm="100000">
                                          <p:val>
                                            <p:strVal val="#ppt_x"/>
                                          </p:val>
                                        </p:tav>
                                      </p:tavLst>
                                    </p:anim>
                                    <p:anim calcmode="lin" valueType="num">
                                      <p:cBhvr>
                                        <p:cTn id="15" dur="3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4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300"/>
                                        <p:tgtEl>
                                          <p:spTgt spid="5"/>
                                        </p:tgtEl>
                                      </p:cBhvr>
                                    </p:animEffect>
                                    <p:anim calcmode="lin" valueType="num">
                                      <p:cBhvr>
                                        <p:cTn id="19" dur="300" fill="hold"/>
                                        <p:tgtEl>
                                          <p:spTgt spid="5"/>
                                        </p:tgtEl>
                                        <p:attrNameLst>
                                          <p:attrName>ppt_x</p:attrName>
                                        </p:attrNameLst>
                                      </p:cBhvr>
                                      <p:tavLst>
                                        <p:tav tm="0">
                                          <p:val>
                                            <p:strVal val="#ppt_x"/>
                                          </p:val>
                                        </p:tav>
                                        <p:tav tm="100000">
                                          <p:val>
                                            <p:strVal val="#ppt_x"/>
                                          </p:val>
                                        </p:tav>
                                      </p:tavLst>
                                    </p:anim>
                                    <p:anim calcmode="lin" valueType="num">
                                      <p:cBhvr>
                                        <p:cTn id="20" dur="3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7" presetClass="entr" presetSubtype="0" fill="hold" nodeType="after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1000"/>
                                        <p:tgtEl>
                                          <p:spTgt spid="8">
                                            <p:txEl>
                                              <p:pRg st="0" end="0"/>
                                            </p:txEl>
                                          </p:spTgt>
                                        </p:tgtEl>
                                      </p:cBhvr>
                                    </p:animEffect>
                                    <p:anim calcmode="lin" valueType="num">
                                      <p:cBhvr>
                                        <p:cTn id="2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0" end="0"/>
                                            </p:txEl>
                                          </p:spTgt>
                                        </p:tgtEl>
                                        <p:attrNameLst>
                                          <p:attrName>ppt_y</p:attrName>
                                        </p:attrNameLst>
                                      </p:cBhvr>
                                      <p:tavLst>
                                        <p:tav tm="0">
                                          <p:val>
                                            <p:strVal val="#ppt_y-.1"/>
                                          </p:val>
                                        </p:tav>
                                        <p:tav tm="100000">
                                          <p:val>
                                            <p:strVal val="#ppt_y"/>
                                          </p:val>
                                        </p:tav>
                                      </p:tavLst>
                                    </p:anim>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B8286-1507-5AC7-3612-75D2E951DD1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A16333B-8457-EF7C-1C47-3F932D2D6FCF}"/>
              </a:ext>
            </a:extLst>
          </p:cNvPr>
          <p:cNvSpPr/>
          <p:nvPr/>
        </p:nvSpPr>
        <p:spPr>
          <a:xfrm>
            <a:off x="5809129" y="651641"/>
            <a:ext cx="6037730" cy="5812481"/>
          </a:xfrm>
          <a:prstGeom prst="rect">
            <a:avLst/>
          </a:prstGeom>
          <a:solidFill>
            <a:srgbClr val="A1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 name="TextBox 4">
            <a:extLst>
              <a:ext uri="{FF2B5EF4-FFF2-40B4-BE49-F238E27FC236}">
                <a16:creationId xmlns:a16="http://schemas.microsoft.com/office/drawing/2014/main" id="{5B8DE47B-CD4C-9128-1262-B2B740BB1968}"/>
              </a:ext>
            </a:extLst>
          </p:cNvPr>
          <p:cNvSpPr txBox="1"/>
          <p:nvPr/>
        </p:nvSpPr>
        <p:spPr>
          <a:xfrm>
            <a:off x="7177060" y="2792993"/>
            <a:ext cx="3786596" cy="2862322"/>
          </a:xfrm>
          <a:prstGeom prst="rect">
            <a:avLst/>
          </a:prstGeom>
          <a:noFill/>
        </p:spPr>
        <p:txBody>
          <a:bodyPr wrap="square" rtlCol="0">
            <a:spAutoFit/>
          </a:bodyPr>
          <a:lstStyle/>
          <a:p>
            <a:pPr fontAlgn="base"/>
            <a:r>
              <a:rPr lang="en-US" sz="2000">
                <a:latin typeface="Arial" panose="020B0604020202020204" pitchFamily="34" charset="0"/>
                <a:cs typeface="Arial" panose="020B0604020202020204" pitchFamily="34" charset="0"/>
              </a:rPr>
              <a:t>Co-design and implementation of industrial reuse and buffering for agriculture.</a:t>
            </a:r>
          </a:p>
          <a:p>
            <a:pPr fontAlgn="base"/>
            <a:r>
              <a:rPr lang="en-US" sz="2000">
                <a:latin typeface="Arial" panose="020B0604020202020204" pitchFamily="34" charset="0"/>
                <a:cs typeface="Arial" panose="020B0604020202020204" pitchFamily="34" charset="0"/>
              </a:rPr>
              <a:t>Partnerships and business model innovation are key.</a:t>
            </a:r>
          </a:p>
          <a:p>
            <a:pPr fontAlgn="base"/>
            <a:endParaRPr lang="en-US" sz="2000">
              <a:latin typeface="Arial" panose="020B0604020202020204" pitchFamily="34" charset="0"/>
              <a:cs typeface="Arial" panose="020B0604020202020204" pitchFamily="34" charset="0"/>
            </a:endParaRPr>
          </a:p>
          <a:p>
            <a:pPr fontAlgn="base"/>
            <a:r>
              <a:rPr lang="en-US" sz="2000">
                <a:latin typeface="Arial" panose="020B0604020202020204" pitchFamily="34" charset="0"/>
                <a:cs typeface="Arial" panose="020B0604020202020204" pitchFamily="34" charset="0"/>
              </a:rPr>
              <a:t>“Circular rain solutions safeguarding the business park’s water resilience”</a:t>
            </a:r>
            <a:endParaRPr lang="en-US" sz="2000">
              <a:latin typeface="Arial" panose="020B0604020202020204" pitchFamily="34" charset="0"/>
              <a:ea typeface="Space Grotesk" charset="0"/>
              <a:cs typeface="Arial" panose="020B0604020202020204" pitchFamily="34" charset="0"/>
            </a:endParaRPr>
          </a:p>
        </p:txBody>
      </p:sp>
      <p:sp>
        <p:nvSpPr>
          <p:cNvPr id="7" name="TextBox 6">
            <a:extLst>
              <a:ext uri="{FF2B5EF4-FFF2-40B4-BE49-F238E27FC236}">
                <a16:creationId xmlns:a16="http://schemas.microsoft.com/office/drawing/2014/main" id="{CDE76F30-77D6-B722-F930-33621B275E1F}"/>
              </a:ext>
            </a:extLst>
          </p:cNvPr>
          <p:cNvSpPr txBox="1"/>
          <p:nvPr/>
        </p:nvSpPr>
        <p:spPr>
          <a:xfrm>
            <a:off x="7177061" y="1324420"/>
            <a:ext cx="3260854" cy="1015663"/>
          </a:xfrm>
          <a:prstGeom prst="rect">
            <a:avLst/>
          </a:prstGeom>
          <a:noFill/>
        </p:spPr>
        <p:txBody>
          <a:bodyPr wrap="square" rtlCol="0">
            <a:spAutoFit/>
          </a:bodyPr>
          <a:lstStyle/>
          <a:p>
            <a:r>
              <a:rPr lang="en-US" sz="3000" b="1">
                <a:latin typeface="Arial" panose="020B0604020202020204" pitchFamily="34" charset="0"/>
                <a:ea typeface="Space Grotesk" charset="0"/>
                <a:cs typeface="Arial" panose="020B0604020202020204" pitchFamily="34" charset="0"/>
              </a:rPr>
              <a:t>Climate adaptive business parks</a:t>
            </a:r>
          </a:p>
        </p:txBody>
      </p:sp>
      <p:pic>
        <p:nvPicPr>
          <p:cNvPr id="10" name="Picture 9" descr="A group of people in yellow vests standing in a field&#10;&#10;AI-generated content may be incorrect.">
            <a:extLst>
              <a:ext uri="{FF2B5EF4-FFF2-40B4-BE49-F238E27FC236}">
                <a16:creationId xmlns:a16="http://schemas.microsoft.com/office/drawing/2014/main" id="{07330626-704E-1281-8D9E-5E33BEBCCF06}"/>
              </a:ext>
            </a:extLst>
          </p:cNvPr>
          <p:cNvPicPr>
            <a:picLocks noChangeAspect="1"/>
          </p:cNvPicPr>
          <p:nvPr/>
        </p:nvPicPr>
        <p:blipFill>
          <a:blip r:embed="rId3">
            <a:extLst>
              <a:ext uri="{28A0092B-C50C-407E-A947-70E740481C1C}">
                <a14:useLocalDpi xmlns:a14="http://schemas.microsoft.com/office/drawing/2010/main" val="0"/>
              </a:ext>
            </a:extLst>
          </a:blip>
          <a:srcRect t="24503"/>
          <a:stretch>
            <a:fillRect/>
          </a:stretch>
        </p:blipFill>
        <p:spPr>
          <a:xfrm>
            <a:off x="317158" y="3972955"/>
            <a:ext cx="5150796" cy="2592459"/>
          </a:xfrm>
          <a:prstGeom prst="rect">
            <a:avLst/>
          </a:prstGeom>
        </p:spPr>
      </p:pic>
      <p:pic>
        <p:nvPicPr>
          <p:cNvPr id="9" name="Picture 8" descr="Nieuw Blue Deal plan goedgekeurd">
            <a:extLst>
              <a:ext uri="{FF2B5EF4-FFF2-40B4-BE49-F238E27FC236}">
                <a16:creationId xmlns:a16="http://schemas.microsoft.com/office/drawing/2014/main" id="{28349B8D-6CED-57BF-AC87-488C548DB90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1220239" y="0"/>
            <a:ext cx="963175" cy="158008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3A8C3A8-BFEB-BC3C-75D3-C132636E3346}"/>
              </a:ext>
            </a:extLst>
          </p:cNvPr>
          <p:cNvGrpSpPr/>
          <p:nvPr/>
        </p:nvGrpSpPr>
        <p:grpSpPr>
          <a:xfrm>
            <a:off x="2040454" y="274688"/>
            <a:ext cx="3427500" cy="3752851"/>
            <a:chOff x="1851348" y="837214"/>
            <a:chExt cx="3933702" cy="3790036"/>
          </a:xfrm>
        </p:grpSpPr>
        <p:pic>
          <p:nvPicPr>
            <p:cNvPr id="12" name="Picture 11">
              <a:extLst>
                <a:ext uri="{FF2B5EF4-FFF2-40B4-BE49-F238E27FC236}">
                  <a16:creationId xmlns:a16="http://schemas.microsoft.com/office/drawing/2014/main" id="{45A7782F-1BF8-B111-FA71-1A367C16FD41}"/>
                </a:ext>
              </a:extLst>
            </p:cNvPr>
            <p:cNvPicPr>
              <a:picLocks noChangeAspect="1"/>
            </p:cNvPicPr>
            <p:nvPr/>
          </p:nvPicPr>
          <p:blipFill>
            <a:blip r:embed="rId6" cstate="email">
              <a:extLst>
                <a:ext uri="{28A0092B-C50C-407E-A947-70E740481C1C}">
                  <a14:useLocalDpi xmlns:a14="http://schemas.microsoft.com/office/drawing/2010/main"/>
                </a:ext>
              </a:extLst>
            </a:blip>
            <a:srcRect l="24042" r="5453"/>
            <a:stretch>
              <a:fillRect/>
            </a:stretch>
          </p:blipFill>
          <p:spPr>
            <a:xfrm>
              <a:off x="1851348" y="837214"/>
              <a:ext cx="3933702" cy="3790036"/>
            </a:xfrm>
            <a:prstGeom prst="rect">
              <a:avLst/>
            </a:prstGeom>
          </p:spPr>
        </p:pic>
        <p:cxnSp>
          <p:nvCxnSpPr>
            <p:cNvPr id="13" name="Straight Arrow Connector 12">
              <a:extLst>
                <a:ext uri="{FF2B5EF4-FFF2-40B4-BE49-F238E27FC236}">
                  <a16:creationId xmlns:a16="http://schemas.microsoft.com/office/drawing/2014/main" id="{0D7F56EA-B409-B2DA-59F4-855A765A10F0}"/>
                </a:ext>
              </a:extLst>
            </p:cNvPr>
            <p:cNvCxnSpPr/>
            <p:nvPr/>
          </p:nvCxnSpPr>
          <p:spPr>
            <a:xfrm flipH="1">
              <a:off x="4079398" y="2357304"/>
              <a:ext cx="439479" cy="354418"/>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6A3BEB0-DE4A-AC63-94D4-34AB58887E19}"/>
                </a:ext>
              </a:extLst>
            </p:cNvPr>
            <p:cNvCxnSpPr>
              <a:cxnSpLocks/>
            </p:cNvCxnSpPr>
            <p:nvPr/>
          </p:nvCxnSpPr>
          <p:spPr>
            <a:xfrm flipH="1">
              <a:off x="3370127" y="2263465"/>
              <a:ext cx="361507" cy="235963"/>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83CF070-FD31-4E4A-0ECA-20BC9FFAA3F6}"/>
                </a:ext>
              </a:extLst>
            </p:cNvPr>
            <p:cNvCxnSpPr>
              <a:cxnSpLocks/>
            </p:cNvCxnSpPr>
            <p:nvPr/>
          </p:nvCxnSpPr>
          <p:spPr>
            <a:xfrm flipH="1">
              <a:off x="2550520" y="2017328"/>
              <a:ext cx="189762" cy="82399"/>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Curved 15">
              <a:extLst>
                <a:ext uri="{FF2B5EF4-FFF2-40B4-BE49-F238E27FC236}">
                  <a16:creationId xmlns:a16="http://schemas.microsoft.com/office/drawing/2014/main" id="{4C6A56BA-C428-05C0-1578-7EDFD5F793C4}"/>
                </a:ext>
              </a:extLst>
            </p:cNvPr>
            <p:cNvCxnSpPr>
              <a:cxnSpLocks/>
              <a:endCxn id="17" idx="1"/>
            </p:cNvCxnSpPr>
            <p:nvPr/>
          </p:nvCxnSpPr>
          <p:spPr>
            <a:xfrm rot="5400000" flipH="1" flipV="1">
              <a:off x="2882559" y="2095214"/>
              <a:ext cx="293340" cy="145168"/>
            </a:xfrm>
            <a:prstGeom prst="curvedConnector3">
              <a:avLst>
                <a:gd name="adj1" fmla="val 18328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720495EC-6B51-D073-7958-A49C339117EE}"/>
                </a:ext>
              </a:extLst>
            </p:cNvPr>
            <p:cNvSpPr/>
            <p:nvPr/>
          </p:nvSpPr>
          <p:spPr>
            <a:xfrm>
              <a:off x="3072558" y="2005431"/>
              <a:ext cx="199763" cy="107187"/>
            </a:xfrm>
            <a:prstGeom prst="ellipse">
              <a:avLst/>
            </a:prstGeom>
            <a:solidFill>
              <a:srgbClr val="FF6700">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800"/>
                </a:spcBef>
                <a:spcAft>
                  <a:spcPts val="0"/>
                </a:spcAft>
                <a:buClrTx/>
                <a:buSzTx/>
                <a:buFontTx/>
                <a:buNone/>
                <a:tabLst/>
                <a:defRPr/>
              </a:pPr>
              <a:endParaRPr kumimoji="0" lang="en-BE" sz="2400" b="0" i="0" u="none" strike="noStrike" kern="1200" cap="none" spc="0" normalizeH="0" baseline="0" noProof="0" err="1">
                <a:ln>
                  <a:noFill/>
                </a:ln>
                <a:solidFill>
                  <a:srgbClr val="FFFFFF"/>
                </a:solidFill>
                <a:effectLst/>
                <a:uLnTx/>
                <a:uFillTx/>
                <a:latin typeface="Arial"/>
                <a:ea typeface="+mn-ea"/>
                <a:cs typeface="+mn-cs"/>
              </a:endParaRPr>
            </a:p>
          </p:txBody>
        </p:sp>
        <p:sp>
          <p:nvSpPr>
            <p:cNvPr id="18" name="Oval 17">
              <a:extLst>
                <a:ext uri="{FF2B5EF4-FFF2-40B4-BE49-F238E27FC236}">
                  <a16:creationId xmlns:a16="http://schemas.microsoft.com/office/drawing/2014/main" id="{A5259511-EA7B-5623-3491-70535CB89E2D}"/>
                </a:ext>
              </a:extLst>
            </p:cNvPr>
            <p:cNvSpPr/>
            <p:nvPr/>
          </p:nvSpPr>
          <p:spPr>
            <a:xfrm>
              <a:off x="4424814" y="2207548"/>
              <a:ext cx="408649" cy="196718"/>
            </a:xfrm>
            <a:prstGeom prst="ellipse">
              <a:avLst/>
            </a:prstGeom>
            <a:solidFill>
              <a:srgbClr val="FF6700">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800"/>
                </a:spcBef>
                <a:spcAft>
                  <a:spcPts val="0"/>
                </a:spcAft>
                <a:buClrTx/>
                <a:buSzTx/>
                <a:buFontTx/>
                <a:buNone/>
                <a:tabLst/>
                <a:defRPr/>
              </a:pPr>
              <a:endParaRPr kumimoji="0" lang="en-BE" sz="2400" b="0" i="0" u="none" strike="noStrike" kern="1200" cap="none" spc="0" normalizeH="0" baseline="0" noProof="0" err="1">
                <a:ln>
                  <a:noFill/>
                </a:ln>
                <a:solidFill>
                  <a:srgbClr val="FFFFFF"/>
                </a:solidFill>
                <a:effectLst/>
                <a:uLnTx/>
                <a:uFillTx/>
                <a:latin typeface="Arial"/>
                <a:ea typeface="+mn-ea"/>
                <a:cs typeface="+mn-cs"/>
              </a:endParaRPr>
            </a:p>
          </p:txBody>
        </p:sp>
        <p:cxnSp>
          <p:nvCxnSpPr>
            <p:cNvPr id="19" name="Connector: Curved 18">
              <a:extLst>
                <a:ext uri="{FF2B5EF4-FFF2-40B4-BE49-F238E27FC236}">
                  <a16:creationId xmlns:a16="http://schemas.microsoft.com/office/drawing/2014/main" id="{CDC898C3-2418-623F-E49C-01DD9FF8860A}"/>
                </a:ext>
              </a:extLst>
            </p:cNvPr>
            <p:cNvCxnSpPr>
              <a:cxnSpLocks/>
              <a:stCxn id="24" idx="6"/>
              <a:endCxn id="18" idx="0"/>
            </p:cNvCxnSpPr>
            <p:nvPr/>
          </p:nvCxnSpPr>
          <p:spPr>
            <a:xfrm flipV="1">
              <a:off x="2973348" y="2207548"/>
              <a:ext cx="1655791" cy="122114"/>
            </a:xfrm>
            <a:prstGeom prst="curvedConnector4">
              <a:avLst>
                <a:gd name="adj1" fmla="val -990"/>
                <a:gd name="adj2" fmla="val 716793"/>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F2A2314B-29E6-70FF-28FB-18B21B58DFF4}"/>
                </a:ext>
              </a:extLst>
            </p:cNvPr>
            <p:cNvSpPr/>
            <p:nvPr/>
          </p:nvSpPr>
          <p:spPr>
            <a:xfrm>
              <a:off x="3684214" y="2329661"/>
              <a:ext cx="395184" cy="218103"/>
            </a:xfrm>
            <a:prstGeom prst="ellipse">
              <a:avLst/>
            </a:prstGeom>
            <a:solidFill>
              <a:srgbClr val="FF6700">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800"/>
                </a:spcBef>
                <a:spcAft>
                  <a:spcPts val="0"/>
                </a:spcAft>
                <a:buClrTx/>
                <a:buSzTx/>
                <a:buFontTx/>
                <a:buNone/>
                <a:tabLst/>
                <a:defRPr/>
              </a:pPr>
              <a:endParaRPr kumimoji="0" lang="en-BE" sz="2400" b="0" i="0" u="none" strike="noStrike" kern="1200" cap="none" spc="0" normalizeH="0" baseline="0" noProof="0" err="1">
                <a:ln>
                  <a:noFill/>
                </a:ln>
                <a:solidFill>
                  <a:srgbClr val="FFFFFF"/>
                </a:solidFill>
                <a:effectLst/>
                <a:uLnTx/>
                <a:uFillTx/>
                <a:latin typeface="Arial"/>
                <a:ea typeface="+mn-ea"/>
                <a:cs typeface="+mn-cs"/>
              </a:endParaRPr>
            </a:p>
          </p:txBody>
        </p:sp>
        <p:cxnSp>
          <p:nvCxnSpPr>
            <p:cNvPr id="21" name="Connector: Curved 20">
              <a:extLst>
                <a:ext uri="{FF2B5EF4-FFF2-40B4-BE49-F238E27FC236}">
                  <a16:creationId xmlns:a16="http://schemas.microsoft.com/office/drawing/2014/main" id="{59C82CDE-C6E8-88F7-A627-4ECDBC778442}"/>
                </a:ext>
              </a:extLst>
            </p:cNvPr>
            <p:cNvCxnSpPr>
              <a:cxnSpLocks/>
              <a:endCxn id="20" idx="4"/>
            </p:cNvCxnSpPr>
            <p:nvPr/>
          </p:nvCxnSpPr>
          <p:spPr>
            <a:xfrm>
              <a:off x="2961142" y="2273018"/>
              <a:ext cx="920664" cy="274746"/>
            </a:xfrm>
            <a:prstGeom prst="curvedConnector4">
              <a:avLst>
                <a:gd name="adj1" fmla="val -747"/>
                <a:gd name="adj2" fmla="val -300103"/>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2" name="Arrow: Bent 21">
              <a:extLst>
                <a:ext uri="{FF2B5EF4-FFF2-40B4-BE49-F238E27FC236}">
                  <a16:creationId xmlns:a16="http://schemas.microsoft.com/office/drawing/2014/main" id="{4D4E7A82-A04A-4C52-3DFD-D297E7497AE2}"/>
                </a:ext>
              </a:extLst>
            </p:cNvPr>
            <p:cNvSpPr/>
            <p:nvPr/>
          </p:nvSpPr>
          <p:spPr>
            <a:xfrm rot="6968412">
              <a:off x="4167252" y="2731041"/>
              <a:ext cx="392824" cy="528248"/>
            </a:xfrm>
            <a:prstGeom prst="bentArrow">
              <a:avLst>
                <a:gd name="adj1" fmla="val 32369"/>
                <a:gd name="adj2" fmla="val 33285"/>
                <a:gd name="adj3" fmla="val 31689"/>
                <a:gd name="adj4" fmla="val 43750"/>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800"/>
                </a:spcBef>
                <a:spcAft>
                  <a:spcPts val="0"/>
                </a:spcAft>
                <a:buClrTx/>
                <a:buSzTx/>
                <a:buFontTx/>
                <a:buNone/>
                <a:tabLst/>
                <a:defRPr/>
              </a:pPr>
              <a:endParaRPr kumimoji="0" lang="en-BE" sz="2400" b="0" i="0" u="none" strike="noStrike" kern="1200" cap="none" spc="0" normalizeH="0" baseline="0" noProof="0" err="1">
                <a:ln>
                  <a:noFill/>
                </a:ln>
                <a:solidFill>
                  <a:srgbClr val="000000"/>
                </a:solidFill>
                <a:effectLst/>
                <a:uLnTx/>
                <a:uFillTx/>
                <a:latin typeface="Arial"/>
                <a:ea typeface="+mn-ea"/>
                <a:cs typeface="+mn-cs"/>
              </a:endParaRPr>
            </a:p>
          </p:txBody>
        </p:sp>
        <p:cxnSp>
          <p:nvCxnSpPr>
            <p:cNvPr id="23" name="Straight Arrow Connector 22">
              <a:extLst>
                <a:ext uri="{FF2B5EF4-FFF2-40B4-BE49-F238E27FC236}">
                  <a16:creationId xmlns:a16="http://schemas.microsoft.com/office/drawing/2014/main" id="{34B2B1DB-1D9A-8464-F219-B5D2303B071F}"/>
                </a:ext>
              </a:extLst>
            </p:cNvPr>
            <p:cNvCxnSpPr>
              <a:cxnSpLocks/>
            </p:cNvCxnSpPr>
            <p:nvPr/>
          </p:nvCxnSpPr>
          <p:spPr>
            <a:xfrm flipV="1">
              <a:off x="2247115" y="1418741"/>
              <a:ext cx="2023290" cy="403125"/>
            </a:xfrm>
            <a:prstGeom prst="straightConnector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sp>
          <p:nvSpPr>
            <p:cNvPr id="24" name="Freeform: Shape 23">
              <a:extLst>
                <a:ext uri="{FF2B5EF4-FFF2-40B4-BE49-F238E27FC236}">
                  <a16:creationId xmlns:a16="http://schemas.microsoft.com/office/drawing/2014/main" id="{2CA65BA2-2847-9417-6D8E-2142139A7362}"/>
                </a:ext>
              </a:extLst>
            </p:cNvPr>
            <p:cNvSpPr/>
            <p:nvPr/>
          </p:nvSpPr>
          <p:spPr>
            <a:xfrm>
              <a:off x="2178218" y="1815478"/>
              <a:ext cx="2030233" cy="1001864"/>
            </a:xfrm>
            <a:custGeom>
              <a:avLst/>
              <a:gdLst>
                <a:gd name="connsiteX0" fmla="*/ 1995777 w 2030233"/>
                <a:gd name="connsiteY0" fmla="*/ 1001864 h 1001864"/>
                <a:gd name="connsiteX1" fmla="*/ 2030233 w 2030233"/>
                <a:gd name="connsiteY1" fmla="*/ 959457 h 1001864"/>
                <a:gd name="connsiteX2" fmla="*/ 1791694 w 2030233"/>
                <a:gd name="connsiteY2" fmla="*/ 887896 h 1001864"/>
                <a:gd name="connsiteX3" fmla="*/ 1521350 w 2030233"/>
                <a:gd name="connsiteY3" fmla="*/ 803082 h 1001864"/>
                <a:gd name="connsiteX4" fmla="*/ 1274859 w 2030233"/>
                <a:gd name="connsiteY4" fmla="*/ 712967 h 1001864"/>
                <a:gd name="connsiteX5" fmla="*/ 975360 w 2030233"/>
                <a:gd name="connsiteY5" fmla="*/ 601649 h 1001864"/>
                <a:gd name="connsiteX6" fmla="*/ 795130 w 2030233"/>
                <a:gd name="connsiteY6" fmla="*/ 514184 h 1001864"/>
                <a:gd name="connsiteX7" fmla="*/ 580445 w 2030233"/>
                <a:gd name="connsiteY7" fmla="*/ 437322 h 1001864"/>
                <a:gd name="connsiteX8" fmla="*/ 437322 w 2030233"/>
                <a:gd name="connsiteY8" fmla="*/ 365760 h 1001864"/>
                <a:gd name="connsiteX9" fmla="*/ 262393 w 2030233"/>
                <a:gd name="connsiteY9" fmla="*/ 190831 h 1001864"/>
                <a:gd name="connsiteX10" fmla="*/ 127221 w 2030233"/>
                <a:gd name="connsiteY10" fmla="*/ 66261 h 1001864"/>
                <a:gd name="connsiteX11" fmla="*/ 34456 w 2030233"/>
                <a:gd name="connsiteY11" fmla="*/ 0 h 1001864"/>
                <a:gd name="connsiteX12" fmla="*/ 0 w 2030233"/>
                <a:gd name="connsiteY12" fmla="*/ 0 h 1001864"/>
                <a:gd name="connsiteX13" fmla="*/ 103367 w 2030233"/>
                <a:gd name="connsiteY13" fmla="*/ 63610 h 1001864"/>
                <a:gd name="connsiteX14" fmla="*/ 209384 w 2030233"/>
                <a:gd name="connsiteY14" fmla="*/ 185530 h 1001864"/>
                <a:gd name="connsiteX15" fmla="*/ 320703 w 2030233"/>
                <a:gd name="connsiteY15" fmla="*/ 312751 h 1001864"/>
                <a:gd name="connsiteX16" fmla="*/ 410817 w 2030233"/>
                <a:gd name="connsiteY16" fmla="*/ 394915 h 1001864"/>
                <a:gd name="connsiteX17" fmla="*/ 747423 w 2030233"/>
                <a:gd name="connsiteY17" fmla="*/ 530087 h 1001864"/>
                <a:gd name="connsiteX18" fmla="*/ 1031019 w 2030233"/>
                <a:gd name="connsiteY18" fmla="*/ 659958 h 1001864"/>
                <a:gd name="connsiteX19" fmla="*/ 1505447 w 2030233"/>
                <a:gd name="connsiteY19" fmla="*/ 845489 h 1001864"/>
                <a:gd name="connsiteX20" fmla="*/ 1995777 w 2030233"/>
                <a:gd name="connsiteY20" fmla="*/ 1001864 h 100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30233" h="1001864">
                  <a:moveTo>
                    <a:pt x="1995777" y="1001864"/>
                  </a:moveTo>
                  <a:lnTo>
                    <a:pt x="2030233" y="959457"/>
                  </a:lnTo>
                  <a:lnTo>
                    <a:pt x="1791694" y="887896"/>
                  </a:lnTo>
                  <a:lnTo>
                    <a:pt x="1521350" y="803082"/>
                  </a:lnTo>
                  <a:lnTo>
                    <a:pt x="1274859" y="712967"/>
                  </a:lnTo>
                  <a:lnTo>
                    <a:pt x="975360" y="601649"/>
                  </a:lnTo>
                  <a:lnTo>
                    <a:pt x="795130" y="514184"/>
                  </a:lnTo>
                  <a:lnTo>
                    <a:pt x="580445" y="437322"/>
                  </a:lnTo>
                  <a:lnTo>
                    <a:pt x="437322" y="365760"/>
                  </a:lnTo>
                  <a:lnTo>
                    <a:pt x="262393" y="190831"/>
                  </a:lnTo>
                  <a:lnTo>
                    <a:pt x="127221" y="66261"/>
                  </a:lnTo>
                  <a:lnTo>
                    <a:pt x="34456" y="0"/>
                  </a:lnTo>
                  <a:lnTo>
                    <a:pt x="0" y="0"/>
                  </a:lnTo>
                  <a:lnTo>
                    <a:pt x="103367" y="63610"/>
                  </a:lnTo>
                  <a:lnTo>
                    <a:pt x="209384" y="185530"/>
                  </a:lnTo>
                  <a:lnTo>
                    <a:pt x="320703" y="312751"/>
                  </a:lnTo>
                  <a:lnTo>
                    <a:pt x="410817" y="394915"/>
                  </a:lnTo>
                  <a:lnTo>
                    <a:pt x="747423" y="530087"/>
                  </a:lnTo>
                  <a:lnTo>
                    <a:pt x="1031019" y="659958"/>
                  </a:lnTo>
                  <a:lnTo>
                    <a:pt x="1505447" y="845489"/>
                  </a:lnTo>
                  <a:lnTo>
                    <a:pt x="1995777" y="1001864"/>
                  </a:lnTo>
                  <a:close/>
                </a:path>
              </a:pathLst>
            </a:custGeom>
            <a:solidFill>
              <a:srgbClr val="41DFF9">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800"/>
                </a:spcBef>
                <a:spcAft>
                  <a:spcPts val="0"/>
                </a:spcAft>
                <a:buClrTx/>
                <a:buSzTx/>
                <a:buFontTx/>
                <a:buNone/>
                <a:tabLst/>
                <a:defRPr/>
              </a:pPr>
              <a:endParaRPr kumimoji="0" lang="en-BE" sz="2400" b="0" i="0" u="none" strike="noStrike" kern="1200" cap="none" spc="0" normalizeH="0" baseline="0" noProof="0" err="1">
                <a:ln>
                  <a:noFill/>
                </a:ln>
                <a:solidFill>
                  <a:srgbClr val="FFFFFF"/>
                </a:solidFill>
                <a:effectLst/>
                <a:uLnTx/>
                <a:uFillTx/>
                <a:latin typeface="Arial"/>
                <a:ea typeface="+mn-ea"/>
                <a:cs typeface="+mn-cs"/>
              </a:endParaRPr>
            </a:p>
          </p:txBody>
        </p:sp>
        <p:sp>
          <p:nvSpPr>
            <p:cNvPr id="25" name="Oval 24">
              <a:extLst>
                <a:ext uri="{FF2B5EF4-FFF2-40B4-BE49-F238E27FC236}">
                  <a16:creationId xmlns:a16="http://schemas.microsoft.com/office/drawing/2014/main" id="{BA0C456F-6FA0-58E2-BD2A-EA30AA72615F}"/>
                </a:ext>
              </a:extLst>
            </p:cNvPr>
            <p:cNvSpPr/>
            <p:nvPr/>
          </p:nvSpPr>
          <p:spPr>
            <a:xfrm rot="368227">
              <a:off x="4697085" y="1346488"/>
              <a:ext cx="334687" cy="168029"/>
            </a:xfrm>
            <a:prstGeom prst="ellipse">
              <a:avLst/>
            </a:prstGeom>
            <a:solidFill>
              <a:schemeClr val="accent4">
                <a:alpha val="5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800"/>
                </a:spcBef>
                <a:spcAft>
                  <a:spcPts val="0"/>
                </a:spcAft>
                <a:buClrTx/>
                <a:buSzTx/>
                <a:buFontTx/>
                <a:buNone/>
                <a:tabLst/>
                <a:defRPr/>
              </a:pPr>
              <a:endParaRPr kumimoji="0" lang="en-BE" sz="2400" b="0" i="0" u="none" strike="noStrike" kern="1200" cap="none" spc="0" normalizeH="0" baseline="0" noProof="0" err="1">
                <a:ln>
                  <a:noFill/>
                </a:ln>
                <a:solidFill>
                  <a:srgbClr val="FFFFFF"/>
                </a:solidFill>
                <a:effectLst/>
                <a:uLnTx/>
                <a:uFillTx/>
                <a:latin typeface="Arial"/>
                <a:ea typeface="+mn-ea"/>
                <a:cs typeface="+mn-cs"/>
              </a:endParaRPr>
            </a:p>
          </p:txBody>
        </p:sp>
        <p:sp>
          <p:nvSpPr>
            <p:cNvPr id="26" name="Oval 25">
              <a:extLst>
                <a:ext uri="{FF2B5EF4-FFF2-40B4-BE49-F238E27FC236}">
                  <a16:creationId xmlns:a16="http://schemas.microsoft.com/office/drawing/2014/main" id="{175DF1B5-8496-0AA4-32A0-9E92A6EE7203}"/>
                </a:ext>
              </a:extLst>
            </p:cNvPr>
            <p:cNvSpPr/>
            <p:nvPr/>
          </p:nvSpPr>
          <p:spPr>
            <a:xfrm rot="368227">
              <a:off x="4148643" y="1106131"/>
              <a:ext cx="158333" cy="97924"/>
            </a:xfrm>
            <a:prstGeom prst="ellipse">
              <a:avLst/>
            </a:prstGeom>
            <a:solidFill>
              <a:schemeClr val="accent4">
                <a:alpha val="5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800"/>
                </a:spcBef>
                <a:spcAft>
                  <a:spcPts val="0"/>
                </a:spcAft>
                <a:buClrTx/>
                <a:buSzTx/>
                <a:buFontTx/>
                <a:buNone/>
                <a:tabLst/>
                <a:defRPr/>
              </a:pPr>
              <a:endParaRPr kumimoji="0" lang="en-BE" sz="2400" b="0" i="0" u="none" strike="noStrike" kern="1200" cap="none" spc="0" normalizeH="0" baseline="0" noProof="0" err="1">
                <a:ln>
                  <a:noFill/>
                </a:ln>
                <a:solidFill>
                  <a:srgbClr val="FFFFFF"/>
                </a:solidFill>
                <a:effectLst/>
                <a:uLnTx/>
                <a:uFillTx/>
                <a:latin typeface="Arial"/>
                <a:ea typeface="+mn-ea"/>
                <a:cs typeface="+mn-cs"/>
              </a:endParaRPr>
            </a:p>
          </p:txBody>
        </p:sp>
        <p:sp>
          <p:nvSpPr>
            <p:cNvPr id="27" name="Oval 26">
              <a:extLst>
                <a:ext uri="{FF2B5EF4-FFF2-40B4-BE49-F238E27FC236}">
                  <a16:creationId xmlns:a16="http://schemas.microsoft.com/office/drawing/2014/main" id="{4A822905-388E-0AE6-0B0B-52D008B4ACA6}"/>
                </a:ext>
              </a:extLst>
            </p:cNvPr>
            <p:cNvSpPr/>
            <p:nvPr/>
          </p:nvSpPr>
          <p:spPr>
            <a:xfrm rot="368227">
              <a:off x="5000812" y="1074554"/>
              <a:ext cx="129278" cy="101382"/>
            </a:xfrm>
            <a:prstGeom prst="ellipse">
              <a:avLst/>
            </a:prstGeom>
            <a:solidFill>
              <a:schemeClr val="accent4">
                <a:alpha val="5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800"/>
                </a:spcBef>
                <a:spcAft>
                  <a:spcPts val="0"/>
                </a:spcAft>
                <a:buClrTx/>
                <a:buSzTx/>
                <a:buFontTx/>
                <a:buNone/>
                <a:tabLst/>
                <a:defRPr/>
              </a:pPr>
              <a:endParaRPr kumimoji="0" lang="en-BE" sz="2400" b="0" i="0" u="none" strike="noStrike" kern="1200" cap="none" spc="0" normalizeH="0" baseline="0" noProof="0" err="1">
                <a:ln>
                  <a:noFill/>
                </a:ln>
                <a:solidFill>
                  <a:srgbClr val="FFFFFF"/>
                </a:solidFill>
                <a:effectLst/>
                <a:uLnTx/>
                <a:uFillTx/>
                <a:latin typeface="Arial"/>
                <a:ea typeface="+mn-ea"/>
                <a:cs typeface="+mn-cs"/>
              </a:endParaRPr>
            </a:p>
          </p:txBody>
        </p:sp>
        <p:cxnSp>
          <p:nvCxnSpPr>
            <p:cNvPr id="28" name="Connector: Curved 27">
              <a:extLst>
                <a:ext uri="{FF2B5EF4-FFF2-40B4-BE49-F238E27FC236}">
                  <a16:creationId xmlns:a16="http://schemas.microsoft.com/office/drawing/2014/main" id="{ED105AC1-31AC-46E2-3491-1886B07CC8BE}"/>
                </a:ext>
              </a:extLst>
            </p:cNvPr>
            <p:cNvCxnSpPr>
              <a:cxnSpLocks/>
              <a:endCxn id="26" idx="0"/>
            </p:cNvCxnSpPr>
            <p:nvPr/>
          </p:nvCxnSpPr>
          <p:spPr>
            <a:xfrm flipH="1" flipV="1">
              <a:off x="4233044" y="1106412"/>
              <a:ext cx="79271" cy="278039"/>
            </a:xfrm>
            <a:prstGeom prst="curvedConnector4">
              <a:avLst>
                <a:gd name="adj1" fmla="val -25634"/>
                <a:gd name="adj2" fmla="val 182320"/>
              </a:avLst>
            </a:prstGeom>
            <a:ln w="31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9F0E69E3-CED8-2E7A-6240-AC5C9B56A8E8}"/>
                </a:ext>
              </a:extLst>
            </p:cNvPr>
            <p:cNvCxnSpPr>
              <a:cxnSpLocks/>
              <a:endCxn id="25" idx="0"/>
            </p:cNvCxnSpPr>
            <p:nvPr/>
          </p:nvCxnSpPr>
          <p:spPr>
            <a:xfrm flipV="1">
              <a:off x="4312315" y="1346970"/>
              <a:ext cx="561096" cy="37481"/>
            </a:xfrm>
            <a:prstGeom prst="curvedConnector4">
              <a:avLst>
                <a:gd name="adj1" fmla="val 3052"/>
                <a:gd name="adj2" fmla="val 999208"/>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A4C7E1A1-F320-327D-6131-20808DE530AB}"/>
                </a:ext>
              </a:extLst>
            </p:cNvPr>
            <p:cNvCxnSpPr>
              <a:cxnSpLocks/>
              <a:endCxn id="27" idx="1"/>
            </p:cNvCxnSpPr>
            <p:nvPr/>
          </p:nvCxnSpPr>
          <p:spPr>
            <a:xfrm flipV="1">
              <a:off x="4312315" y="1084720"/>
              <a:ext cx="711523" cy="299731"/>
            </a:xfrm>
            <a:prstGeom prst="curvedConnector4">
              <a:avLst>
                <a:gd name="adj1" fmla="val 2778"/>
                <a:gd name="adj2" fmla="val 179660"/>
              </a:avLst>
            </a:prstGeom>
            <a:ln w="95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1" name="Freeform: Shape 30">
              <a:extLst>
                <a:ext uri="{FF2B5EF4-FFF2-40B4-BE49-F238E27FC236}">
                  <a16:creationId xmlns:a16="http://schemas.microsoft.com/office/drawing/2014/main" id="{9F607758-6598-4E0F-D476-39F690B06BC3}"/>
                </a:ext>
              </a:extLst>
            </p:cNvPr>
            <p:cNvSpPr/>
            <p:nvPr/>
          </p:nvSpPr>
          <p:spPr>
            <a:xfrm>
              <a:off x="4257725" y="1396719"/>
              <a:ext cx="324806" cy="105916"/>
            </a:xfrm>
            <a:custGeom>
              <a:avLst/>
              <a:gdLst>
                <a:gd name="connsiteX0" fmla="*/ 116506 w 324806"/>
                <a:gd name="connsiteY0" fmla="*/ 105916 h 105916"/>
                <a:gd name="connsiteX1" fmla="*/ 324806 w 324806"/>
                <a:gd name="connsiteY1" fmla="*/ 67080 h 105916"/>
                <a:gd name="connsiteX2" fmla="*/ 70610 w 324806"/>
                <a:gd name="connsiteY2" fmla="*/ 0 h 105916"/>
                <a:gd name="connsiteX3" fmla="*/ 0 w 324806"/>
                <a:gd name="connsiteY3" fmla="*/ 31775 h 105916"/>
                <a:gd name="connsiteX4" fmla="*/ 116506 w 324806"/>
                <a:gd name="connsiteY4" fmla="*/ 105916 h 105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806" h="105916">
                  <a:moveTo>
                    <a:pt x="116506" y="105916"/>
                  </a:moveTo>
                  <a:lnTo>
                    <a:pt x="324806" y="67080"/>
                  </a:lnTo>
                  <a:lnTo>
                    <a:pt x="70610" y="0"/>
                  </a:lnTo>
                  <a:lnTo>
                    <a:pt x="0" y="31775"/>
                  </a:lnTo>
                  <a:lnTo>
                    <a:pt x="116506" y="105916"/>
                  </a:lnTo>
                  <a:close/>
                </a:path>
              </a:pathLst>
            </a:custGeom>
            <a:solidFill>
              <a:srgbClr val="07BE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800"/>
                </a:spcBef>
                <a:spcAft>
                  <a:spcPts val="0"/>
                </a:spcAft>
                <a:buClrTx/>
                <a:buSzTx/>
                <a:buFontTx/>
                <a:buNone/>
                <a:tabLst/>
                <a:defRPr/>
              </a:pPr>
              <a:endParaRPr kumimoji="0" lang="en-BE" sz="2400" b="0" i="0" u="none" strike="noStrike" kern="1200" cap="none" spc="0" normalizeH="0" baseline="0" noProof="0" err="1">
                <a:ln>
                  <a:noFill/>
                </a:ln>
                <a:solidFill>
                  <a:srgbClr val="FFFFFF"/>
                </a:solidFill>
                <a:effectLst/>
                <a:uLnTx/>
                <a:uFillTx/>
                <a:latin typeface="Arial"/>
                <a:ea typeface="+mn-ea"/>
                <a:cs typeface="+mn-cs"/>
              </a:endParaRPr>
            </a:p>
          </p:txBody>
        </p:sp>
      </p:grpSp>
      <p:pic>
        <p:nvPicPr>
          <p:cNvPr id="32" name="Graphic 31">
            <a:extLst>
              <a:ext uri="{FF2B5EF4-FFF2-40B4-BE49-F238E27FC236}">
                <a16:creationId xmlns:a16="http://schemas.microsoft.com/office/drawing/2014/main" id="{58968807-77FB-AAEA-CF25-73C705DD33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29" y="1431443"/>
            <a:ext cx="2152236" cy="1178281"/>
          </a:xfrm>
          <a:prstGeom prst="rect">
            <a:avLst/>
          </a:prstGeom>
        </p:spPr>
      </p:pic>
      <p:pic>
        <p:nvPicPr>
          <p:cNvPr id="3" name="Graphic 2">
            <a:extLst>
              <a:ext uri="{FF2B5EF4-FFF2-40B4-BE49-F238E27FC236}">
                <a16:creationId xmlns:a16="http://schemas.microsoft.com/office/drawing/2014/main" id="{35F90AA5-7E9D-053F-3D70-0C581728A7BB}"/>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609654" y="5238313"/>
            <a:ext cx="1036767" cy="1036767"/>
          </a:xfrm>
          <a:prstGeom prst="rect">
            <a:avLst/>
          </a:prstGeom>
        </p:spPr>
      </p:pic>
      <p:sp>
        <p:nvSpPr>
          <p:cNvPr id="11" name="Google Shape;548;p75">
            <a:extLst>
              <a:ext uri="{FF2B5EF4-FFF2-40B4-BE49-F238E27FC236}">
                <a16:creationId xmlns:a16="http://schemas.microsoft.com/office/drawing/2014/main" id="{29B99302-41E8-6032-E4C9-826D586EA7A5}"/>
              </a:ext>
            </a:extLst>
          </p:cNvPr>
          <p:cNvSpPr txBox="1">
            <a:spLocks/>
          </p:cNvSpPr>
          <p:nvPr/>
        </p:nvSpPr>
        <p:spPr>
          <a:xfrm>
            <a:off x="10481481" y="4886340"/>
            <a:ext cx="1164941" cy="404885"/>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1400" b="1">
                <a:latin typeface="Arial" panose="020B0604020202020204" pitchFamily="34" charset="0"/>
                <a:cs typeface="Arial" panose="020B0604020202020204" pitchFamily="34" charset="0"/>
              </a:rPr>
              <a:t>Read more</a:t>
            </a:r>
            <a:endParaRPr kumimoji="0" lang="nl-BE" sz="1400" b="1"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0957346"/>
      </p:ext>
    </p:extLst>
  </p:cSld>
  <p:clrMapOvr>
    <a:masterClrMapping/>
  </p:clrMapOvr>
  <p:transition spd="slow"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anim calcmode="lin" valueType="num">
                                      <p:cBhvr>
                                        <p:cTn id="8" dur="300" fill="hold"/>
                                        <p:tgtEl>
                                          <p:spTgt spid="6"/>
                                        </p:tgtEl>
                                        <p:attrNameLst>
                                          <p:attrName>ppt_x</p:attrName>
                                        </p:attrNameLst>
                                      </p:cBhvr>
                                      <p:tavLst>
                                        <p:tav tm="0">
                                          <p:val>
                                            <p:strVal val="#ppt_x"/>
                                          </p:val>
                                        </p:tav>
                                        <p:tav tm="100000">
                                          <p:val>
                                            <p:strVal val="#ppt_x"/>
                                          </p:val>
                                        </p:tav>
                                      </p:tavLst>
                                    </p:anim>
                                    <p:anim calcmode="lin" valueType="num">
                                      <p:cBhvr>
                                        <p:cTn id="9" dur="3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3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300"/>
                                        <p:tgtEl>
                                          <p:spTgt spid="7"/>
                                        </p:tgtEl>
                                      </p:cBhvr>
                                    </p:animEffect>
                                    <p:anim calcmode="lin" valueType="num">
                                      <p:cBhvr>
                                        <p:cTn id="14" dur="300" fill="hold"/>
                                        <p:tgtEl>
                                          <p:spTgt spid="7"/>
                                        </p:tgtEl>
                                        <p:attrNameLst>
                                          <p:attrName>ppt_x</p:attrName>
                                        </p:attrNameLst>
                                      </p:cBhvr>
                                      <p:tavLst>
                                        <p:tav tm="0">
                                          <p:val>
                                            <p:strVal val="#ppt_x"/>
                                          </p:val>
                                        </p:tav>
                                        <p:tav tm="100000">
                                          <p:val>
                                            <p:strVal val="#ppt_x"/>
                                          </p:val>
                                        </p:tav>
                                      </p:tavLst>
                                    </p:anim>
                                    <p:anim calcmode="lin" valueType="num">
                                      <p:cBhvr>
                                        <p:cTn id="15" dur="3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4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300"/>
                                        <p:tgtEl>
                                          <p:spTgt spid="5"/>
                                        </p:tgtEl>
                                      </p:cBhvr>
                                    </p:animEffect>
                                    <p:anim calcmode="lin" valueType="num">
                                      <p:cBhvr>
                                        <p:cTn id="19" dur="300" fill="hold"/>
                                        <p:tgtEl>
                                          <p:spTgt spid="5"/>
                                        </p:tgtEl>
                                        <p:attrNameLst>
                                          <p:attrName>ppt_x</p:attrName>
                                        </p:attrNameLst>
                                      </p:cBhvr>
                                      <p:tavLst>
                                        <p:tav tm="0">
                                          <p:val>
                                            <p:strVal val="#ppt_x"/>
                                          </p:val>
                                        </p:tav>
                                        <p:tav tm="100000">
                                          <p:val>
                                            <p:strVal val="#ppt_x"/>
                                          </p:val>
                                        </p:tav>
                                      </p:tavLst>
                                    </p:anim>
                                    <p:anim calcmode="lin" valueType="num">
                                      <p:cBhvr>
                                        <p:cTn id="20" dur="3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7" presetClass="entr" presetSubtype="0" fill="hold" nodeType="after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fade">
                                      <p:cBhvr>
                                        <p:cTn id="24" dur="1000"/>
                                        <p:tgtEl>
                                          <p:spTgt spid="11">
                                            <p:txEl>
                                              <p:pRg st="0" end="0"/>
                                            </p:txEl>
                                          </p:spTgt>
                                        </p:tgtEl>
                                      </p:cBhvr>
                                    </p:animEffect>
                                    <p:anim calcmode="lin" valueType="num">
                                      <p:cBhvr>
                                        <p:cTn id="25"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20223-CD91-B831-2B6E-748C1DF5905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2420540-F8B7-5DEE-8318-3A79E55BCF67}"/>
              </a:ext>
            </a:extLst>
          </p:cNvPr>
          <p:cNvSpPr/>
          <p:nvPr/>
        </p:nvSpPr>
        <p:spPr>
          <a:xfrm>
            <a:off x="5809129" y="651641"/>
            <a:ext cx="6037730" cy="5812481"/>
          </a:xfrm>
          <a:prstGeom prst="rect">
            <a:avLst/>
          </a:prstGeom>
          <a:solidFill>
            <a:srgbClr val="A1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3" name="Picture 2">
            <a:extLst>
              <a:ext uri="{FF2B5EF4-FFF2-40B4-BE49-F238E27FC236}">
                <a16:creationId xmlns:a16="http://schemas.microsoft.com/office/drawing/2014/main" id="{F58FFF95-9C76-A00D-5047-48A8C76C1AFF}"/>
              </a:ext>
            </a:extLst>
          </p:cNvPr>
          <p:cNvPicPr>
            <a:picLocks noChangeAspect="1"/>
          </p:cNvPicPr>
          <p:nvPr/>
        </p:nvPicPr>
        <p:blipFill>
          <a:blip r:embed="rId3">
            <a:extLst>
              <a:ext uri="{28A0092B-C50C-407E-A947-70E740481C1C}">
                <a14:useLocalDpi xmlns:a14="http://schemas.microsoft.com/office/drawing/2010/main" val="0"/>
              </a:ext>
            </a:extLst>
          </a:blip>
          <a:srcRect b="24809"/>
          <a:stretch>
            <a:fillRect/>
          </a:stretch>
        </p:blipFill>
        <p:spPr>
          <a:xfrm>
            <a:off x="8586" y="3512743"/>
            <a:ext cx="5509576" cy="2951379"/>
          </a:xfrm>
          <a:prstGeom prst="rect">
            <a:avLst/>
          </a:prstGeom>
        </p:spPr>
      </p:pic>
      <p:sp>
        <p:nvSpPr>
          <p:cNvPr id="5" name="TextBox 4">
            <a:extLst>
              <a:ext uri="{FF2B5EF4-FFF2-40B4-BE49-F238E27FC236}">
                <a16:creationId xmlns:a16="http://schemas.microsoft.com/office/drawing/2014/main" id="{CAD5F54C-E504-F999-55B7-BCF145A829CE}"/>
              </a:ext>
            </a:extLst>
          </p:cNvPr>
          <p:cNvSpPr txBox="1"/>
          <p:nvPr/>
        </p:nvSpPr>
        <p:spPr>
          <a:xfrm>
            <a:off x="6882457" y="2936330"/>
            <a:ext cx="3583658" cy="2554545"/>
          </a:xfrm>
          <a:prstGeom prst="rect">
            <a:avLst/>
          </a:prstGeom>
          <a:noFill/>
        </p:spPr>
        <p:txBody>
          <a:bodyPr wrap="square" rtlCol="0">
            <a:spAutoFit/>
          </a:bodyPr>
          <a:lstStyle/>
          <a:p>
            <a:pPr fontAlgn="base"/>
            <a:endParaRPr lang="en-US" sz="2000">
              <a:latin typeface="Arial" panose="020B0604020202020204" pitchFamily="34" charset="0"/>
              <a:ea typeface="Space Grotesk" charset="0"/>
              <a:cs typeface="Arial" panose="020B0604020202020204" pitchFamily="34" charset="0"/>
            </a:endParaRPr>
          </a:p>
          <a:p>
            <a:pPr fontAlgn="base"/>
            <a:r>
              <a:rPr lang="en-US" sz="2000">
                <a:latin typeface="Arial" panose="020B0604020202020204" pitchFamily="34" charset="0"/>
                <a:ea typeface="Space Grotesk" charset="0"/>
                <a:cs typeface="Arial" panose="020B0604020202020204" pitchFamily="34" charset="0"/>
              </a:rPr>
              <a:t>Smart buffering to securing regional water supply for irrigation and drinking water.</a:t>
            </a:r>
          </a:p>
          <a:p>
            <a:pPr fontAlgn="base"/>
            <a:endParaRPr lang="en-US" sz="2000">
              <a:latin typeface="Arial" panose="020B0604020202020204" pitchFamily="34" charset="0"/>
              <a:ea typeface="Space Grotesk" charset="0"/>
              <a:cs typeface="Arial" panose="020B0604020202020204" pitchFamily="34" charset="0"/>
            </a:endParaRPr>
          </a:p>
          <a:p>
            <a:pPr fontAlgn="base"/>
            <a:r>
              <a:rPr lang="en-US" sz="2000">
                <a:latin typeface="Arial" panose="020B0604020202020204" pitchFamily="34" charset="0"/>
                <a:ea typeface="Space Grotesk" charset="0"/>
                <a:cs typeface="Arial" panose="020B0604020202020204" pitchFamily="34" charset="0"/>
              </a:rPr>
              <a:t>“Monitoring network enables data driven decision making and resilience.”</a:t>
            </a:r>
          </a:p>
        </p:txBody>
      </p:sp>
      <p:sp>
        <p:nvSpPr>
          <p:cNvPr id="7" name="TextBox 6">
            <a:extLst>
              <a:ext uri="{FF2B5EF4-FFF2-40B4-BE49-F238E27FC236}">
                <a16:creationId xmlns:a16="http://schemas.microsoft.com/office/drawing/2014/main" id="{7C1EC3FC-C5D1-5811-A36D-E49BF8921CBE}"/>
              </a:ext>
            </a:extLst>
          </p:cNvPr>
          <p:cNvSpPr txBox="1"/>
          <p:nvPr/>
        </p:nvSpPr>
        <p:spPr>
          <a:xfrm>
            <a:off x="6882457" y="1467757"/>
            <a:ext cx="3260854" cy="1477328"/>
          </a:xfrm>
          <a:prstGeom prst="rect">
            <a:avLst/>
          </a:prstGeom>
          <a:noFill/>
        </p:spPr>
        <p:txBody>
          <a:bodyPr wrap="square" rtlCol="0">
            <a:spAutoFit/>
          </a:bodyPr>
          <a:lstStyle/>
          <a:p>
            <a:r>
              <a:rPr lang="en-US" sz="3000" b="1">
                <a:latin typeface="Arial" panose="020B0604020202020204" pitchFamily="34" charset="0"/>
                <a:ea typeface="Space Grotesk" charset="0"/>
                <a:cs typeface="Arial" panose="020B0604020202020204" pitchFamily="34" charset="0"/>
              </a:rPr>
              <a:t>Sand quarries as strategic water buffers</a:t>
            </a:r>
          </a:p>
        </p:txBody>
      </p:sp>
      <p:pic>
        <p:nvPicPr>
          <p:cNvPr id="4" name="Graphic 3">
            <a:extLst>
              <a:ext uri="{FF2B5EF4-FFF2-40B4-BE49-F238E27FC236}">
                <a16:creationId xmlns:a16="http://schemas.microsoft.com/office/drawing/2014/main" id="{8D713F6C-5DD8-2877-B2F1-B735E8E91E3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609654" y="5238313"/>
            <a:ext cx="1036767" cy="1036767"/>
          </a:xfrm>
          <a:prstGeom prst="rect">
            <a:avLst/>
          </a:prstGeom>
        </p:spPr>
      </p:pic>
      <p:sp>
        <p:nvSpPr>
          <p:cNvPr id="8" name="Google Shape;548;p75">
            <a:extLst>
              <a:ext uri="{FF2B5EF4-FFF2-40B4-BE49-F238E27FC236}">
                <a16:creationId xmlns:a16="http://schemas.microsoft.com/office/drawing/2014/main" id="{29D66CB1-FDD0-D043-28F9-B63B7172D645}"/>
              </a:ext>
            </a:extLst>
          </p:cNvPr>
          <p:cNvSpPr txBox="1">
            <a:spLocks/>
          </p:cNvSpPr>
          <p:nvPr/>
        </p:nvSpPr>
        <p:spPr>
          <a:xfrm>
            <a:off x="10481481" y="4886340"/>
            <a:ext cx="1164941" cy="404885"/>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1400" b="1">
                <a:latin typeface="Arial" panose="020B0604020202020204" pitchFamily="34" charset="0"/>
                <a:cs typeface="Arial" panose="020B0604020202020204" pitchFamily="34" charset="0"/>
              </a:rPr>
              <a:t>Read more</a:t>
            </a:r>
            <a:endParaRPr kumimoji="0" lang="nl-BE" sz="1400" b="1"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pic>
        <p:nvPicPr>
          <p:cNvPr id="12" name="Picture 11" descr="A bridge over a small river&#10;&#10;AI-generated content may be incorrect.">
            <a:extLst>
              <a:ext uri="{FF2B5EF4-FFF2-40B4-BE49-F238E27FC236}">
                <a16:creationId xmlns:a16="http://schemas.microsoft.com/office/drawing/2014/main" id="{906AC442-78EA-97BD-94DA-6BDB96E60719}"/>
              </a:ext>
            </a:extLst>
          </p:cNvPr>
          <p:cNvPicPr>
            <a:picLocks noChangeAspect="1"/>
          </p:cNvPicPr>
          <p:nvPr/>
        </p:nvPicPr>
        <p:blipFill>
          <a:blip r:embed="rId6">
            <a:extLst>
              <a:ext uri="{28A0092B-C50C-407E-A947-70E740481C1C}">
                <a14:useLocalDpi xmlns:a14="http://schemas.microsoft.com/office/drawing/2010/main" val="0"/>
              </a:ext>
            </a:extLst>
          </a:blip>
          <a:srcRect t="17102" b="15060"/>
          <a:stretch>
            <a:fillRect/>
          </a:stretch>
        </p:blipFill>
        <p:spPr>
          <a:xfrm>
            <a:off x="2596866" y="657437"/>
            <a:ext cx="2921296" cy="2972617"/>
          </a:xfrm>
          <a:prstGeom prst="rect">
            <a:avLst/>
          </a:prstGeom>
        </p:spPr>
      </p:pic>
      <p:pic>
        <p:nvPicPr>
          <p:cNvPr id="9" name="Picture 8">
            <a:extLst>
              <a:ext uri="{FF2B5EF4-FFF2-40B4-BE49-F238E27FC236}">
                <a16:creationId xmlns:a16="http://schemas.microsoft.com/office/drawing/2014/main" id="{B70E692D-D99B-B698-F109-0109B8194F8B}"/>
              </a:ext>
            </a:extLst>
          </p:cNvPr>
          <p:cNvPicPr>
            <a:picLocks noChangeAspect="1"/>
          </p:cNvPicPr>
          <p:nvPr/>
        </p:nvPicPr>
        <p:blipFill>
          <a:blip r:embed="rId7">
            <a:extLst>
              <a:ext uri="{28A0092B-C50C-407E-A947-70E740481C1C}">
                <a14:useLocalDpi xmlns:a14="http://schemas.microsoft.com/office/drawing/2010/main" val="0"/>
              </a:ext>
            </a:extLst>
          </a:blip>
          <a:srcRect t="12211" r="26791" b="12211"/>
          <a:stretch>
            <a:fillRect/>
          </a:stretch>
        </p:blipFill>
        <p:spPr>
          <a:xfrm>
            <a:off x="8586" y="1850595"/>
            <a:ext cx="2588280" cy="1779459"/>
          </a:xfrm>
          <a:prstGeom prst="rect">
            <a:avLst/>
          </a:prstGeom>
        </p:spPr>
      </p:pic>
      <p:pic>
        <p:nvPicPr>
          <p:cNvPr id="10" name="Picture 9" descr="Nieuw Blue Deal plan goedgekeurd">
            <a:extLst>
              <a:ext uri="{FF2B5EF4-FFF2-40B4-BE49-F238E27FC236}">
                <a16:creationId xmlns:a16="http://schemas.microsoft.com/office/drawing/2014/main" id="{81E78005-AA33-9B19-FB3C-E0FC6FC9C36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1220239" y="0"/>
            <a:ext cx="963175" cy="1580085"/>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a:extLst>
              <a:ext uri="{FF2B5EF4-FFF2-40B4-BE49-F238E27FC236}">
                <a16:creationId xmlns:a16="http://schemas.microsoft.com/office/drawing/2014/main" id="{1B2F7006-E8CA-7B2B-14B9-D7A29291F6B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640" y="500204"/>
            <a:ext cx="2472749" cy="1353752"/>
          </a:xfrm>
          <a:prstGeom prst="rect">
            <a:avLst/>
          </a:prstGeom>
        </p:spPr>
      </p:pic>
    </p:spTree>
    <p:extLst>
      <p:ext uri="{BB962C8B-B14F-4D97-AF65-F5344CB8AC3E}">
        <p14:creationId xmlns:p14="http://schemas.microsoft.com/office/powerpoint/2010/main" val="671302010"/>
      </p:ext>
    </p:extLst>
  </p:cSld>
  <p:clrMapOvr>
    <a:masterClrMapping/>
  </p:clrMapOvr>
  <p:transition spd="slow"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anim calcmode="lin" valueType="num">
                                      <p:cBhvr>
                                        <p:cTn id="8" dur="300" fill="hold"/>
                                        <p:tgtEl>
                                          <p:spTgt spid="6"/>
                                        </p:tgtEl>
                                        <p:attrNameLst>
                                          <p:attrName>ppt_x</p:attrName>
                                        </p:attrNameLst>
                                      </p:cBhvr>
                                      <p:tavLst>
                                        <p:tav tm="0">
                                          <p:val>
                                            <p:strVal val="#ppt_x"/>
                                          </p:val>
                                        </p:tav>
                                        <p:tav tm="100000">
                                          <p:val>
                                            <p:strVal val="#ppt_x"/>
                                          </p:val>
                                        </p:tav>
                                      </p:tavLst>
                                    </p:anim>
                                    <p:anim calcmode="lin" valueType="num">
                                      <p:cBhvr>
                                        <p:cTn id="9" dur="3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3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300"/>
                                        <p:tgtEl>
                                          <p:spTgt spid="7"/>
                                        </p:tgtEl>
                                      </p:cBhvr>
                                    </p:animEffect>
                                    <p:anim calcmode="lin" valueType="num">
                                      <p:cBhvr>
                                        <p:cTn id="14" dur="300" fill="hold"/>
                                        <p:tgtEl>
                                          <p:spTgt spid="7"/>
                                        </p:tgtEl>
                                        <p:attrNameLst>
                                          <p:attrName>ppt_x</p:attrName>
                                        </p:attrNameLst>
                                      </p:cBhvr>
                                      <p:tavLst>
                                        <p:tav tm="0">
                                          <p:val>
                                            <p:strVal val="#ppt_x"/>
                                          </p:val>
                                        </p:tav>
                                        <p:tav tm="100000">
                                          <p:val>
                                            <p:strVal val="#ppt_x"/>
                                          </p:val>
                                        </p:tav>
                                      </p:tavLst>
                                    </p:anim>
                                    <p:anim calcmode="lin" valueType="num">
                                      <p:cBhvr>
                                        <p:cTn id="15" dur="3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4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300"/>
                                        <p:tgtEl>
                                          <p:spTgt spid="5"/>
                                        </p:tgtEl>
                                      </p:cBhvr>
                                    </p:animEffect>
                                    <p:anim calcmode="lin" valueType="num">
                                      <p:cBhvr>
                                        <p:cTn id="19" dur="300" fill="hold"/>
                                        <p:tgtEl>
                                          <p:spTgt spid="5"/>
                                        </p:tgtEl>
                                        <p:attrNameLst>
                                          <p:attrName>ppt_x</p:attrName>
                                        </p:attrNameLst>
                                      </p:cBhvr>
                                      <p:tavLst>
                                        <p:tav tm="0">
                                          <p:val>
                                            <p:strVal val="#ppt_x"/>
                                          </p:val>
                                        </p:tav>
                                        <p:tav tm="100000">
                                          <p:val>
                                            <p:strVal val="#ppt_x"/>
                                          </p:val>
                                        </p:tav>
                                      </p:tavLst>
                                    </p:anim>
                                    <p:anim calcmode="lin" valueType="num">
                                      <p:cBhvr>
                                        <p:cTn id="20" dur="3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7" presetClass="entr" presetSubtype="0" fill="hold" nodeType="after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1000"/>
                                        <p:tgtEl>
                                          <p:spTgt spid="8">
                                            <p:txEl>
                                              <p:pRg st="0" end="0"/>
                                            </p:txEl>
                                          </p:spTgt>
                                        </p:tgtEl>
                                      </p:cBhvr>
                                    </p:animEffect>
                                    <p:anim calcmode="lin" valueType="num">
                                      <p:cBhvr>
                                        <p:cTn id="2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3364A-63BD-158B-3C2C-B5F10097A8F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A18FAFD-4BCA-D91C-D83D-E86EA259BE64}"/>
              </a:ext>
            </a:extLst>
          </p:cNvPr>
          <p:cNvSpPr/>
          <p:nvPr/>
        </p:nvSpPr>
        <p:spPr>
          <a:xfrm>
            <a:off x="5799297" y="681137"/>
            <a:ext cx="6037730" cy="5812481"/>
          </a:xfrm>
          <a:prstGeom prst="rect">
            <a:avLst/>
          </a:prstGeom>
          <a:solidFill>
            <a:srgbClr val="A1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 name="TextBox 4">
            <a:extLst>
              <a:ext uri="{FF2B5EF4-FFF2-40B4-BE49-F238E27FC236}">
                <a16:creationId xmlns:a16="http://schemas.microsoft.com/office/drawing/2014/main" id="{86D29917-0C29-A3C9-98D0-9C222725B61A}"/>
              </a:ext>
            </a:extLst>
          </p:cNvPr>
          <p:cNvSpPr txBox="1"/>
          <p:nvPr/>
        </p:nvSpPr>
        <p:spPr>
          <a:xfrm>
            <a:off x="7348801" y="2972906"/>
            <a:ext cx="3583658" cy="2554545"/>
          </a:xfrm>
          <a:prstGeom prst="rect">
            <a:avLst/>
          </a:prstGeom>
          <a:noFill/>
        </p:spPr>
        <p:txBody>
          <a:bodyPr wrap="square" rtlCol="0">
            <a:spAutoFit/>
          </a:bodyPr>
          <a:lstStyle/>
          <a:p>
            <a:pPr fontAlgn="base"/>
            <a:r>
              <a:rPr lang="en-GB" sz="2000">
                <a:latin typeface="Arial" panose="020B0604020202020204" pitchFamily="34" charset="0"/>
                <a:ea typeface="Space Grotesk" charset="0"/>
                <a:cs typeface="Arial" panose="020B0604020202020204" pitchFamily="34" charset="0"/>
              </a:rPr>
              <a:t>The first direct potable reuse plant in Europe, using treated municipal wastewater.</a:t>
            </a:r>
          </a:p>
          <a:p>
            <a:pPr fontAlgn="base"/>
            <a:endParaRPr lang="en-GB" sz="2000">
              <a:latin typeface="Arial" panose="020B0604020202020204" pitchFamily="34" charset="0"/>
              <a:ea typeface="Space Grotesk" charset="0"/>
              <a:cs typeface="Arial" panose="020B0604020202020204" pitchFamily="34" charset="0"/>
            </a:endParaRPr>
          </a:p>
          <a:p>
            <a:pPr fontAlgn="base"/>
            <a:r>
              <a:rPr lang="en-GB" sz="2000">
                <a:latin typeface="Arial" panose="020B0604020202020204" pitchFamily="34" charset="0"/>
                <a:ea typeface="Space Grotesk" charset="0"/>
                <a:cs typeface="Arial" panose="020B0604020202020204" pitchFamily="34" charset="0"/>
              </a:rPr>
              <a:t>“</a:t>
            </a:r>
            <a:r>
              <a:rPr lang="en-US" sz="2000">
                <a:latin typeface="Arial" panose="020B0604020202020204" pitchFamily="34" charset="0"/>
                <a:ea typeface="Space Grotesk" charset="0"/>
                <a:cs typeface="Arial" panose="020B0604020202020204" pitchFamily="34" charset="0"/>
              </a:rPr>
              <a:t>Storing water is easy -delivering it when it truly matters is resilience”</a:t>
            </a:r>
            <a:endParaRPr lang="en-GB" sz="2000">
              <a:latin typeface="Arial" panose="020B0604020202020204" pitchFamily="34" charset="0"/>
              <a:ea typeface="Space Grotesk" charset="0"/>
              <a:cs typeface="Arial" panose="020B0604020202020204" pitchFamily="34" charset="0"/>
            </a:endParaRPr>
          </a:p>
          <a:p>
            <a:pPr fontAlgn="base"/>
            <a:endParaRPr lang="en-GB" sz="2000">
              <a:latin typeface="Arial" panose="020B0604020202020204" pitchFamily="34" charset="0"/>
              <a:ea typeface="Space Grotesk" charset="0"/>
              <a:cs typeface="Arial" panose="020B0604020202020204" pitchFamily="34" charset="0"/>
            </a:endParaRPr>
          </a:p>
        </p:txBody>
      </p:sp>
      <p:sp>
        <p:nvSpPr>
          <p:cNvPr id="7" name="TextBox 6">
            <a:extLst>
              <a:ext uri="{FF2B5EF4-FFF2-40B4-BE49-F238E27FC236}">
                <a16:creationId xmlns:a16="http://schemas.microsoft.com/office/drawing/2014/main" id="{0B2A0FBD-EE28-D667-C1A2-ED34102B9150}"/>
              </a:ext>
            </a:extLst>
          </p:cNvPr>
          <p:cNvSpPr txBox="1"/>
          <p:nvPr/>
        </p:nvSpPr>
        <p:spPr>
          <a:xfrm>
            <a:off x="7348801" y="1504333"/>
            <a:ext cx="3260854" cy="1015663"/>
          </a:xfrm>
          <a:prstGeom prst="rect">
            <a:avLst/>
          </a:prstGeom>
          <a:noFill/>
        </p:spPr>
        <p:txBody>
          <a:bodyPr wrap="square" rtlCol="0">
            <a:spAutoFit/>
          </a:bodyPr>
          <a:lstStyle/>
          <a:p>
            <a:r>
              <a:rPr lang="en-US" sz="3000" b="1">
                <a:latin typeface="Arial" panose="020B0604020202020204" pitchFamily="34" charset="0"/>
                <a:ea typeface="Space Grotesk" charset="0"/>
                <a:cs typeface="Arial" panose="020B0604020202020204" pitchFamily="34" charset="0"/>
              </a:rPr>
              <a:t>Direct potable reuse</a:t>
            </a:r>
          </a:p>
        </p:txBody>
      </p:sp>
      <p:pic>
        <p:nvPicPr>
          <p:cNvPr id="4" name="Graphic 3">
            <a:extLst>
              <a:ext uri="{FF2B5EF4-FFF2-40B4-BE49-F238E27FC236}">
                <a16:creationId xmlns:a16="http://schemas.microsoft.com/office/drawing/2014/main" id="{ED46EBA5-3F3D-DACA-7DDE-00C374E35A4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609654" y="5238313"/>
            <a:ext cx="1036767" cy="1036767"/>
          </a:xfrm>
          <a:prstGeom prst="rect">
            <a:avLst/>
          </a:prstGeom>
        </p:spPr>
      </p:pic>
      <p:sp>
        <p:nvSpPr>
          <p:cNvPr id="8" name="Google Shape;548;p75">
            <a:extLst>
              <a:ext uri="{FF2B5EF4-FFF2-40B4-BE49-F238E27FC236}">
                <a16:creationId xmlns:a16="http://schemas.microsoft.com/office/drawing/2014/main" id="{D97ED38A-C75F-F42F-A2A1-DDDD0D689C85}"/>
              </a:ext>
            </a:extLst>
          </p:cNvPr>
          <p:cNvSpPr txBox="1">
            <a:spLocks/>
          </p:cNvSpPr>
          <p:nvPr/>
        </p:nvSpPr>
        <p:spPr>
          <a:xfrm>
            <a:off x="10481481" y="4886340"/>
            <a:ext cx="1164941" cy="404885"/>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1400" b="1">
                <a:latin typeface="Arial" panose="020B0604020202020204" pitchFamily="34" charset="0"/>
                <a:cs typeface="Arial" panose="020B0604020202020204" pitchFamily="34" charset="0"/>
              </a:rPr>
              <a:t>Read more</a:t>
            </a:r>
            <a:endParaRPr kumimoji="0" lang="nl-BE" sz="1400" b="1"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pic>
        <p:nvPicPr>
          <p:cNvPr id="9" name="Picture 8" descr="Nieuw Blue Deal plan goedgekeurd">
            <a:extLst>
              <a:ext uri="{FF2B5EF4-FFF2-40B4-BE49-F238E27FC236}">
                <a16:creationId xmlns:a16="http://schemas.microsoft.com/office/drawing/2014/main" id="{BF99F739-54D3-A8BB-F7BE-9C7CA523F97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1220239" y="0"/>
            <a:ext cx="963175" cy="15800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n aerial view of a large area with buildings and trees&#10;&#10;AI-generated content may be incorrect.">
            <a:extLst>
              <a:ext uri="{FF2B5EF4-FFF2-40B4-BE49-F238E27FC236}">
                <a16:creationId xmlns:a16="http://schemas.microsoft.com/office/drawing/2014/main" id="{4609922B-BB59-F182-38CC-9848E76679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190" y="346932"/>
            <a:ext cx="5340384" cy="3003966"/>
          </a:xfrm>
          <a:prstGeom prst="rect">
            <a:avLst/>
          </a:prstGeom>
        </p:spPr>
      </p:pic>
      <p:sp>
        <p:nvSpPr>
          <p:cNvPr id="14" name="TextBox 13">
            <a:extLst>
              <a:ext uri="{FF2B5EF4-FFF2-40B4-BE49-F238E27FC236}">
                <a16:creationId xmlns:a16="http://schemas.microsoft.com/office/drawing/2014/main" id="{8A2F4952-5146-0776-02D9-8DAD957EDE77}"/>
              </a:ext>
            </a:extLst>
          </p:cNvPr>
          <p:cNvSpPr txBox="1"/>
          <p:nvPr/>
        </p:nvSpPr>
        <p:spPr>
          <a:xfrm>
            <a:off x="132189" y="3350898"/>
            <a:ext cx="3583658" cy="261610"/>
          </a:xfrm>
          <a:prstGeom prst="rect">
            <a:avLst/>
          </a:prstGeom>
          <a:noFill/>
        </p:spPr>
        <p:txBody>
          <a:bodyPr wrap="square" rtlCol="0">
            <a:spAutoFit/>
          </a:bodyPr>
          <a:lstStyle/>
          <a:p>
            <a:pPr fontAlgn="base"/>
            <a:r>
              <a:rPr lang="en-US" sz="1100">
                <a:solidFill>
                  <a:srgbClr val="1E6295"/>
                </a:solidFill>
                <a:latin typeface="Arial" panose="020B0604020202020204" pitchFamily="34" charset="0"/>
                <a:ea typeface="Space Grotesk" charset="0"/>
                <a:cs typeface="Arial" panose="020B0604020202020204" pitchFamily="34" charset="0"/>
              </a:rPr>
              <a:t>©</a:t>
            </a:r>
            <a:r>
              <a:rPr lang="en-US" sz="1100" err="1">
                <a:solidFill>
                  <a:srgbClr val="1E6295"/>
                </a:solidFill>
                <a:latin typeface="Arial" panose="020B0604020202020204" pitchFamily="34" charset="0"/>
                <a:ea typeface="Space Grotesk" charset="0"/>
                <a:cs typeface="Arial" panose="020B0604020202020204" pitchFamily="34" charset="0"/>
              </a:rPr>
              <a:t>Waterunie</a:t>
            </a:r>
            <a:endParaRPr lang="en-GB" sz="1100">
              <a:solidFill>
                <a:srgbClr val="1E6295"/>
              </a:solidFill>
              <a:latin typeface="Arial" panose="020B0604020202020204" pitchFamily="34" charset="0"/>
              <a:ea typeface="Space Grotesk" charset="0"/>
              <a:cs typeface="Arial" panose="020B0604020202020204" pitchFamily="34" charset="0"/>
            </a:endParaRPr>
          </a:p>
        </p:txBody>
      </p:sp>
      <p:pic>
        <p:nvPicPr>
          <p:cNvPr id="1026" name="Picture 2">
            <a:extLst>
              <a:ext uri="{FF2B5EF4-FFF2-40B4-BE49-F238E27FC236}">
                <a16:creationId xmlns:a16="http://schemas.microsoft.com/office/drawing/2014/main" id="{53DB1EC8-E5DE-DCDA-C0FF-BDADBCA841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2189" y="3613916"/>
            <a:ext cx="5340385" cy="3002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323725"/>
      </p:ext>
    </p:extLst>
  </p:cSld>
  <p:clrMapOvr>
    <a:masterClrMapping/>
  </p:clrMapOvr>
  <p:transition spd="slow"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anim calcmode="lin" valueType="num">
                                      <p:cBhvr>
                                        <p:cTn id="8" dur="300" fill="hold"/>
                                        <p:tgtEl>
                                          <p:spTgt spid="6"/>
                                        </p:tgtEl>
                                        <p:attrNameLst>
                                          <p:attrName>ppt_x</p:attrName>
                                        </p:attrNameLst>
                                      </p:cBhvr>
                                      <p:tavLst>
                                        <p:tav tm="0">
                                          <p:val>
                                            <p:strVal val="#ppt_x"/>
                                          </p:val>
                                        </p:tav>
                                        <p:tav tm="100000">
                                          <p:val>
                                            <p:strVal val="#ppt_x"/>
                                          </p:val>
                                        </p:tav>
                                      </p:tavLst>
                                    </p:anim>
                                    <p:anim calcmode="lin" valueType="num">
                                      <p:cBhvr>
                                        <p:cTn id="9" dur="3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3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300"/>
                                        <p:tgtEl>
                                          <p:spTgt spid="7"/>
                                        </p:tgtEl>
                                      </p:cBhvr>
                                    </p:animEffect>
                                    <p:anim calcmode="lin" valueType="num">
                                      <p:cBhvr>
                                        <p:cTn id="14" dur="300" fill="hold"/>
                                        <p:tgtEl>
                                          <p:spTgt spid="7"/>
                                        </p:tgtEl>
                                        <p:attrNameLst>
                                          <p:attrName>ppt_x</p:attrName>
                                        </p:attrNameLst>
                                      </p:cBhvr>
                                      <p:tavLst>
                                        <p:tav tm="0">
                                          <p:val>
                                            <p:strVal val="#ppt_x"/>
                                          </p:val>
                                        </p:tav>
                                        <p:tav tm="100000">
                                          <p:val>
                                            <p:strVal val="#ppt_x"/>
                                          </p:val>
                                        </p:tav>
                                      </p:tavLst>
                                    </p:anim>
                                    <p:anim calcmode="lin" valueType="num">
                                      <p:cBhvr>
                                        <p:cTn id="15" dur="3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4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300"/>
                                        <p:tgtEl>
                                          <p:spTgt spid="5"/>
                                        </p:tgtEl>
                                      </p:cBhvr>
                                    </p:animEffect>
                                    <p:anim calcmode="lin" valueType="num">
                                      <p:cBhvr>
                                        <p:cTn id="19" dur="300" fill="hold"/>
                                        <p:tgtEl>
                                          <p:spTgt spid="5"/>
                                        </p:tgtEl>
                                        <p:attrNameLst>
                                          <p:attrName>ppt_x</p:attrName>
                                        </p:attrNameLst>
                                      </p:cBhvr>
                                      <p:tavLst>
                                        <p:tav tm="0">
                                          <p:val>
                                            <p:strVal val="#ppt_x"/>
                                          </p:val>
                                        </p:tav>
                                        <p:tav tm="100000">
                                          <p:val>
                                            <p:strVal val="#ppt_x"/>
                                          </p:val>
                                        </p:tav>
                                      </p:tavLst>
                                    </p:anim>
                                    <p:anim calcmode="lin" valueType="num">
                                      <p:cBhvr>
                                        <p:cTn id="20" dur="3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7" presetClass="entr" presetSubtype="0" fill="hold" nodeType="after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1000"/>
                                        <p:tgtEl>
                                          <p:spTgt spid="8">
                                            <p:txEl>
                                              <p:pRg st="0" end="0"/>
                                            </p:txEl>
                                          </p:spTgt>
                                        </p:tgtEl>
                                      </p:cBhvr>
                                    </p:animEffect>
                                    <p:anim calcmode="lin" valueType="num">
                                      <p:cBhvr>
                                        <p:cTn id="2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3000" r="-3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0B952AA-C985-DF40-19AA-38A9947F99EE}"/>
              </a:ext>
            </a:extLst>
          </p:cNvPr>
          <p:cNvSpPr/>
          <p:nvPr/>
        </p:nvSpPr>
        <p:spPr>
          <a:xfrm>
            <a:off x="0" y="-100014"/>
            <a:ext cx="12472987" cy="6958013"/>
          </a:xfrm>
          <a:prstGeom prst="rect">
            <a:avLst/>
          </a:prstGeom>
          <a:solidFill>
            <a:srgbClr val="003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useBgFill="1">
        <p:nvSpPr>
          <p:cNvPr id="11" name="Rectangle 10">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E7981451-3035-5F3F-2DE0-D0FC20CABBA3}"/>
              </a:ext>
            </a:extLst>
          </p:cNvPr>
          <p:cNvSpPr>
            <a:spLocks noGrp="1"/>
          </p:cNvSpPr>
          <p:nvPr>
            <p:ph type="sldNum" sz="quarter" idx="12"/>
          </p:nvPr>
        </p:nvSpPr>
        <p:spPr>
          <a:xfrm>
            <a:off x="11632162" y="6453002"/>
            <a:ext cx="429207"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EFFF3C2-9043-CE42-A6B2-08B630ABF8DF}" type="slidenum">
              <a:rPr kumimoji="0" lang="en-US"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4C9D9990-9592-A94E-8D8A-376B48CBCDF8}"/>
              </a:ext>
            </a:extLst>
          </p:cNvPr>
          <p:cNvSpPr>
            <a:spLocks noGrp="1"/>
          </p:cNvSpPr>
          <p:nvPr>
            <p:ph type="title"/>
          </p:nvPr>
        </p:nvSpPr>
        <p:spPr>
          <a:xfrm>
            <a:off x="669223" y="884627"/>
            <a:ext cx="8318917" cy="1527048"/>
          </a:xfrm>
        </p:spPr>
        <p:txBody>
          <a:bodyPr vert="horz" lIns="91440" tIns="45720" rIns="91440" bIns="45720" rtlCol="0" anchor="b">
            <a:normAutofit fontScale="90000"/>
          </a:bodyPr>
          <a:lstStyle/>
          <a:p>
            <a:r>
              <a:rPr lang="en-US" sz="4800" b="1" kern="1200">
                <a:solidFill>
                  <a:srgbClr val="A1BFFF"/>
                </a:solidFill>
                <a:ea typeface="+mj-ea"/>
                <a:cs typeface="+mj-cs"/>
              </a:rPr>
              <a:t>From regional to global</a:t>
            </a:r>
            <a:br>
              <a:rPr lang="en-US" sz="4800" b="1" kern="1200">
                <a:solidFill>
                  <a:srgbClr val="A1BFFF"/>
                </a:solidFill>
                <a:ea typeface="+mj-ea"/>
                <a:cs typeface="+mj-cs"/>
              </a:rPr>
            </a:br>
            <a:br>
              <a:rPr lang="en-US" sz="4800" b="1" kern="1200">
                <a:solidFill>
                  <a:srgbClr val="A1BFFF"/>
                </a:solidFill>
                <a:ea typeface="+mj-ea"/>
                <a:cs typeface="+mj-cs"/>
              </a:rPr>
            </a:br>
            <a:r>
              <a:rPr lang="en-US" sz="4800" b="1" kern="1200">
                <a:solidFill>
                  <a:srgbClr val="A1BFFF"/>
                </a:solidFill>
                <a:ea typeface="+mj-ea"/>
                <a:cs typeface="+mj-cs"/>
              </a:rPr>
              <a:t>Flanders’ Blue Deal inspires</a:t>
            </a:r>
            <a:endParaRPr lang="en-US" b="1" kern="1200">
              <a:solidFill>
                <a:srgbClr val="A1BFFF"/>
              </a:solidFill>
              <a:ea typeface="+mj-ea"/>
              <a:cs typeface="+mj-cs"/>
            </a:endParaRPr>
          </a:p>
        </p:txBody>
      </p:sp>
      <p:graphicFrame>
        <p:nvGraphicFramePr>
          <p:cNvPr id="8" name="Content Placeholder 2">
            <a:extLst>
              <a:ext uri="{FF2B5EF4-FFF2-40B4-BE49-F238E27FC236}">
                <a16:creationId xmlns:a16="http://schemas.microsoft.com/office/drawing/2014/main" id="{180920E8-2F53-4DA0-3235-F1B19161F418}"/>
              </a:ext>
            </a:extLst>
          </p:cNvPr>
          <p:cNvGraphicFramePr>
            <a:graphicFrameLocks noGrp="1"/>
          </p:cNvGraphicFramePr>
          <p:nvPr>
            <p:ph idx="1"/>
            <p:extLst>
              <p:ext uri="{D42A27DB-BD31-4B8C-83A1-F6EECF244321}">
                <p14:modId xmlns:p14="http://schemas.microsoft.com/office/powerpoint/2010/main" val="762583390"/>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741658" y="4313626"/>
          <a:ext cx="10890504" cy="16597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Picture 12" descr="Icon&#10;&#10;Description automatically generated">
            <a:extLst>
              <a:ext uri="{FF2B5EF4-FFF2-40B4-BE49-F238E27FC236}">
                <a16:creationId xmlns:a16="http://schemas.microsoft.com/office/drawing/2014/main" id="{8BEEA697-2F39-D97D-4196-8437AEEE758E}"/>
              </a:ext>
            </a:extLst>
          </p:cNvPr>
          <p:cNvPicPr>
            <a:picLocks noChangeAspect="1"/>
          </p:cNvPicPr>
          <p:nvPr/>
        </p:nvPicPr>
        <p:blipFill>
          <a:blip r:embed="rId9"/>
          <a:stretch>
            <a:fillRect/>
          </a:stretch>
        </p:blipFill>
        <p:spPr>
          <a:xfrm rot="1141277" flipH="1" flipV="1">
            <a:off x="6750525" y="-205215"/>
            <a:ext cx="6549092" cy="5499180"/>
          </a:xfrm>
          <a:prstGeom prst="rect">
            <a:avLst/>
          </a:prstGeom>
        </p:spPr>
      </p:pic>
      <p:pic>
        <p:nvPicPr>
          <p:cNvPr id="3" name="Picture 2" descr="Nieuw Blue Deal plan goedgekeurd">
            <a:extLst>
              <a:ext uri="{FF2B5EF4-FFF2-40B4-BE49-F238E27FC236}">
                <a16:creationId xmlns:a16="http://schemas.microsoft.com/office/drawing/2014/main" id="{6EB7E794-60BC-F2A1-07F8-91C5C504E74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1220239" y="0"/>
            <a:ext cx="963175" cy="1580085"/>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a:extLst>
              <a:ext uri="{FF2B5EF4-FFF2-40B4-BE49-F238E27FC236}">
                <a16:creationId xmlns:a16="http://schemas.microsoft.com/office/drawing/2014/main" id="{B6189F2B-EB3C-3200-1CF8-E9EAA9BCFDFC}"/>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1220239" y="1582683"/>
            <a:ext cx="971761" cy="971761"/>
          </a:xfrm>
          <a:prstGeom prst="rect">
            <a:avLst/>
          </a:prstGeom>
        </p:spPr>
      </p:pic>
    </p:spTree>
    <p:extLst>
      <p:ext uri="{BB962C8B-B14F-4D97-AF65-F5344CB8AC3E}">
        <p14:creationId xmlns:p14="http://schemas.microsoft.com/office/powerpoint/2010/main" val="1052683589"/>
      </p:ext>
    </p:extLst>
  </p:cSld>
  <p:clrMapOvr>
    <a:masterClrMapping/>
  </p:clrMapOvr>
  <mc:AlternateContent xmlns:mc="http://schemas.openxmlformats.org/markup-compatibility/2006" xmlns:p14="http://schemas.microsoft.com/office/powerpoint/2010/main">
    <mc:Choice Requires="p14">
      <p:transition spd="med" p14:dur="700" advTm="12000">
        <p:fade/>
      </p:transition>
    </mc:Choice>
    <mc:Fallback xmlns="">
      <p:transition spd="med"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14754-1C12-D90E-64CC-91E9EF037E7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D0FF1D3-1E34-9A3B-1754-C4E1101DFB05}"/>
              </a:ext>
            </a:extLst>
          </p:cNvPr>
          <p:cNvSpPr/>
          <p:nvPr/>
        </p:nvSpPr>
        <p:spPr>
          <a:xfrm>
            <a:off x="450398" y="340659"/>
            <a:ext cx="11501718" cy="6176682"/>
          </a:xfrm>
          <a:prstGeom prst="rect">
            <a:avLst/>
          </a:prstGeom>
          <a:solidFill>
            <a:srgbClr val="A1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6B8F5F65-8DE6-155A-D47A-10CCAA64F0F7}"/>
              </a:ext>
            </a:extLst>
          </p:cNvPr>
          <p:cNvSpPr txBox="1"/>
          <p:nvPr/>
        </p:nvSpPr>
        <p:spPr>
          <a:xfrm>
            <a:off x="1016916" y="616417"/>
            <a:ext cx="10661760" cy="1323439"/>
          </a:xfrm>
          <a:prstGeom prst="rect">
            <a:avLst/>
          </a:prstGeom>
          <a:noFill/>
        </p:spPr>
        <p:txBody>
          <a:bodyPr wrap="square">
            <a:spAutoFit/>
          </a:bodyPr>
          <a:lstStyle/>
          <a:p>
            <a:r>
              <a:rPr lang="en-US" sz="4000" b="1"/>
              <a:t>From regional to global </a:t>
            </a:r>
          </a:p>
          <a:p>
            <a:endParaRPr lang="en-US" sz="4000" b="1"/>
          </a:p>
        </p:txBody>
      </p:sp>
      <p:grpSp>
        <p:nvGrpSpPr>
          <p:cNvPr id="12" name="Group 11">
            <a:extLst>
              <a:ext uri="{FF2B5EF4-FFF2-40B4-BE49-F238E27FC236}">
                <a16:creationId xmlns:a16="http://schemas.microsoft.com/office/drawing/2014/main" id="{E645F138-42DD-F27B-635A-4D496E8FE3BD}"/>
              </a:ext>
            </a:extLst>
          </p:cNvPr>
          <p:cNvGrpSpPr/>
          <p:nvPr/>
        </p:nvGrpSpPr>
        <p:grpSpPr>
          <a:xfrm>
            <a:off x="1016916" y="1759858"/>
            <a:ext cx="3812265" cy="3169322"/>
            <a:chOff x="1016916" y="1759858"/>
            <a:chExt cx="3812265" cy="3169322"/>
          </a:xfrm>
        </p:grpSpPr>
        <p:pic>
          <p:nvPicPr>
            <p:cNvPr id="5" name="Picture 4">
              <a:extLst>
                <a:ext uri="{FF2B5EF4-FFF2-40B4-BE49-F238E27FC236}">
                  <a16:creationId xmlns:a16="http://schemas.microsoft.com/office/drawing/2014/main" id="{5D2498A3-ECE9-9F92-E180-491A90E4CF46}"/>
                </a:ext>
              </a:extLst>
            </p:cNvPr>
            <p:cNvPicPr>
              <a:picLocks noChangeAspect="1"/>
            </p:cNvPicPr>
            <p:nvPr/>
          </p:nvPicPr>
          <p:blipFill>
            <a:blip r:embed="rId2"/>
            <a:srcRect l="11190" r="14698"/>
            <a:stretch>
              <a:fillRect/>
            </a:stretch>
          </p:blipFill>
          <p:spPr>
            <a:xfrm>
              <a:off x="1125401" y="1759858"/>
              <a:ext cx="3703780" cy="22223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 Placeholder 6">
              <a:extLst>
                <a:ext uri="{FF2B5EF4-FFF2-40B4-BE49-F238E27FC236}">
                  <a16:creationId xmlns:a16="http://schemas.microsoft.com/office/drawing/2014/main" id="{DC878F27-1A47-4ED2-6327-355683CE3752}"/>
                </a:ext>
              </a:extLst>
            </p:cNvPr>
            <p:cNvSpPr txBox="1">
              <a:spLocks/>
            </p:cNvSpPr>
            <p:nvPr/>
          </p:nvSpPr>
          <p:spPr>
            <a:xfrm>
              <a:off x="1020724" y="4370963"/>
              <a:ext cx="3423109" cy="55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5"/>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600" err="1">
                  <a:solidFill>
                    <a:schemeClr val="tx1"/>
                  </a:solidFill>
                </a:rPr>
                <a:t>Decentralised</a:t>
              </a:r>
              <a:r>
                <a:rPr lang="en-US" sz="1600">
                  <a:solidFill>
                    <a:schemeClr val="tx1"/>
                  </a:solidFill>
                </a:rPr>
                <a:t> solution – water/energy</a:t>
              </a:r>
              <a:endParaRPr lang="en-BE" sz="1600">
                <a:solidFill>
                  <a:schemeClr val="tx1"/>
                </a:solidFill>
              </a:endParaRPr>
            </a:p>
          </p:txBody>
        </p:sp>
        <p:sp>
          <p:nvSpPr>
            <p:cNvPr id="9" name="TextBox 8">
              <a:extLst>
                <a:ext uri="{FF2B5EF4-FFF2-40B4-BE49-F238E27FC236}">
                  <a16:creationId xmlns:a16="http://schemas.microsoft.com/office/drawing/2014/main" id="{D84AA4CC-AAEA-189C-23B0-E652BD4BA656}"/>
                </a:ext>
              </a:extLst>
            </p:cNvPr>
            <p:cNvSpPr txBox="1"/>
            <p:nvPr/>
          </p:nvSpPr>
          <p:spPr>
            <a:xfrm>
              <a:off x="1016916" y="4018995"/>
              <a:ext cx="2505384" cy="400110"/>
            </a:xfrm>
            <a:prstGeom prst="rect">
              <a:avLst/>
            </a:prstGeom>
            <a:noFill/>
          </p:spPr>
          <p:txBody>
            <a:bodyPr wrap="square" rtlCol="0">
              <a:spAutoFit/>
            </a:bodyPr>
            <a:lstStyle/>
            <a:p>
              <a:pPr algn="l">
                <a:spcBef>
                  <a:spcPts val="600"/>
                </a:spcBef>
              </a:pPr>
              <a:r>
                <a:rPr lang="en-US" sz="2000" dirty="0"/>
                <a:t>Suriname &amp; Moldova</a:t>
              </a:r>
              <a:endParaRPr lang="en-BE" sz="2000" dirty="0"/>
            </a:p>
          </p:txBody>
        </p:sp>
      </p:grpSp>
      <p:grpSp>
        <p:nvGrpSpPr>
          <p:cNvPr id="13" name="Group 12">
            <a:extLst>
              <a:ext uri="{FF2B5EF4-FFF2-40B4-BE49-F238E27FC236}">
                <a16:creationId xmlns:a16="http://schemas.microsoft.com/office/drawing/2014/main" id="{CFC3350D-2DBE-A695-A117-4A8D00F65FD9}"/>
              </a:ext>
            </a:extLst>
          </p:cNvPr>
          <p:cNvGrpSpPr/>
          <p:nvPr/>
        </p:nvGrpSpPr>
        <p:grpSpPr>
          <a:xfrm>
            <a:off x="6064278" y="792779"/>
            <a:ext cx="7211829" cy="5784386"/>
            <a:chOff x="6064278" y="792779"/>
            <a:chExt cx="7211829" cy="5784386"/>
          </a:xfrm>
        </p:grpSpPr>
        <p:pic>
          <p:nvPicPr>
            <p:cNvPr id="2" name="Picture 1">
              <a:extLst>
                <a:ext uri="{FF2B5EF4-FFF2-40B4-BE49-F238E27FC236}">
                  <a16:creationId xmlns:a16="http://schemas.microsoft.com/office/drawing/2014/main" id="{0EAF8042-3ADB-F610-8470-340BE892DB08}"/>
                </a:ext>
              </a:extLst>
            </p:cNvPr>
            <p:cNvPicPr>
              <a:picLocks noChangeAspect="1"/>
            </p:cNvPicPr>
            <p:nvPr/>
          </p:nvPicPr>
          <p:blipFill>
            <a:blip r:embed="rId3"/>
            <a:srcRect l="28393" t="19678" r="9910" b="27816"/>
            <a:stretch/>
          </p:blipFill>
          <p:spPr>
            <a:xfrm>
              <a:off x="6064278" y="3049402"/>
              <a:ext cx="5421087" cy="2595131"/>
            </a:xfrm>
            <a:prstGeom prst="rect">
              <a:avLst/>
            </a:prstGeom>
          </p:spPr>
        </p:pic>
        <p:sp>
          <p:nvSpPr>
            <p:cNvPr id="3" name="Text Placeholder 6">
              <a:extLst>
                <a:ext uri="{FF2B5EF4-FFF2-40B4-BE49-F238E27FC236}">
                  <a16:creationId xmlns:a16="http://schemas.microsoft.com/office/drawing/2014/main" id="{4D1C673C-7086-2FA1-FBB8-83569FC5A14B}"/>
                </a:ext>
              </a:extLst>
            </p:cNvPr>
            <p:cNvSpPr txBox="1">
              <a:spLocks/>
            </p:cNvSpPr>
            <p:nvPr/>
          </p:nvSpPr>
          <p:spPr>
            <a:xfrm>
              <a:off x="7575367" y="6018948"/>
              <a:ext cx="5700740" cy="5582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5"/>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600">
                  <a:solidFill>
                    <a:schemeClr val="tx1"/>
                  </a:solidFill>
                </a:rPr>
                <a:t>Ecosystem services – water quality monitoring</a:t>
              </a:r>
              <a:endParaRPr lang="en-BE" sz="1600">
                <a:solidFill>
                  <a:schemeClr val="tx1"/>
                </a:solidFill>
              </a:endParaRPr>
            </a:p>
          </p:txBody>
        </p:sp>
        <p:sp>
          <p:nvSpPr>
            <p:cNvPr id="4" name="TextBox 3">
              <a:extLst>
                <a:ext uri="{FF2B5EF4-FFF2-40B4-BE49-F238E27FC236}">
                  <a16:creationId xmlns:a16="http://schemas.microsoft.com/office/drawing/2014/main" id="{9D7C8E4F-5B32-3CEC-1660-A488044C3155}"/>
                </a:ext>
              </a:extLst>
            </p:cNvPr>
            <p:cNvSpPr txBox="1"/>
            <p:nvPr/>
          </p:nvSpPr>
          <p:spPr>
            <a:xfrm>
              <a:off x="8868371" y="5644533"/>
              <a:ext cx="2653868" cy="400110"/>
            </a:xfrm>
            <a:prstGeom prst="rect">
              <a:avLst/>
            </a:prstGeom>
            <a:noFill/>
          </p:spPr>
          <p:txBody>
            <a:bodyPr wrap="none" rtlCol="0">
              <a:spAutoFit/>
            </a:bodyPr>
            <a:lstStyle/>
            <a:p>
              <a:pPr algn="l">
                <a:spcBef>
                  <a:spcPts val="600"/>
                </a:spcBef>
              </a:pPr>
              <a:r>
                <a:rPr lang="en-US" sz="2000"/>
                <a:t>Lake Tanganyika - Africa</a:t>
              </a:r>
              <a:endParaRPr lang="en-BE" sz="2000"/>
            </a:p>
          </p:txBody>
        </p:sp>
        <p:pic>
          <p:nvPicPr>
            <p:cNvPr id="1026" name="Picture 2" descr="Key visual VIKAP homepage desktop">
              <a:extLst>
                <a:ext uri="{FF2B5EF4-FFF2-40B4-BE49-F238E27FC236}">
                  <a16:creationId xmlns:a16="http://schemas.microsoft.com/office/drawing/2014/main" id="{C16F7460-4208-3F49-7210-7159379F81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8081" y="792779"/>
              <a:ext cx="4858627" cy="19965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10" name="Graphic 9">
            <a:extLst>
              <a:ext uri="{FF2B5EF4-FFF2-40B4-BE49-F238E27FC236}">
                <a16:creationId xmlns:a16="http://schemas.microsoft.com/office/drawing/2014/main" id="{65F48E2E-8EF3-F383-204F-BA3730B5FBA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06635" y="5340977"/>
            <a:ext cx="1036767" cy="1036767"/>
          </a:xfrm>
          <a:prstGeom prst="rect">
            <a:avLst/>
          </a:prstGeom>
        </p:spPr>
      </p:pic>
      <p:sp>
        <p:nvSpPr>
          <p:cNvPr id="11" name="Google Shape;548;p75">
            <a:extLst>
              <a:ext uri="{FF2B5EF4-FFF2-40B4-BE49-F238E27FC236}">
                <a16:creationId xmlns:a16="http://schemas.microsoft.com/office/drawing/2014/main" id="{4F1CB301-C8B8-43AA-0DB7-1CE043B21EC5}"/>
              </a:ext>
            </a:extLst>
          </p:cNvPr>
          <p:cNvSpPr txBox="1">
            <a:spLocks/>
          </p:cNvSpPr>
          <p:nvPr/>
        </p:nvSpPr>
        <p:spPr>
          <a:xfrm>
            <a:off x="578462" y="4989004"/>
            <a:ext cx="1164941" cy="404885"/>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1400" b="1">
                <a:latin typeface="Arial" panose="020B0604020202020204" pitchFamily="34" charset="0"/>
                <a:cs typeface="Arial" panose="020B0604020202020204" pitchFamily="34" charset="0"/>
              </a:rPr>
              <a:t>Read more</a:t>
            </a:r>
            <a:endParaRPr kumimoji="0" lang="nl-BE" sz="1400" b="1"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9272879"/>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2" presetClass="entr" presetSubtype="8" decel="10000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0-#ppt_w/2"/>
                                          </p:val>
                                        </p:tav>
                                        <p:tav tm="100000">
                                          <p:val>
                                            <p:strVal val="#ppt_x"/>
                                          </p:val>
                                        </p:tav>
                                      </p:tavLst>
                                    </p:anim>
                                    <p:anim calcmode="lin" valueType="num">
                                      <p:cBhvr additive="base">
                                        <p:cTn id="13" dur="1000" fill="hold"/>
                                        <p:tgtEl>
                                          <p:spTgt spid="12"/>
                                        </p:tgtEl>
                                        <p:attrNameLst>
                                          <p:attrName>ppt_y</p:attrName>
                                        </p:attrNameLst>
                                      </p:cBhvr>
                                      <p:tavLst>
                                        <p:tav tm="0">
                                          <p:val>
                                            <p:strVal val="#ppt_y"/>
                                          </p:val>
                                        </p:tav>
                                        <p:tav tm="100000">
                                          <p:val>
                                            <p:strVal val="#ppt_y"/>
                                          </p:val>
                                        </p:tav>
                                      </p:tavLst>
                                    </p:anim>
                                  </p:childTnLst>
                                </p:cTn>
                              </p:par>
                              <p:par>
                                <p:cTn id="14" presetID="2" presetClass="entr" presetSubtype="2" decel="10000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1000" fill="hold"/>
                                        <p:tgtEl>
                                          <p:spTgt spid="13"/>
                                        </p:tgtEl>
                                        <p:attrNameLst>
                                          <p:attrName>ppt_x</p:attrName>
                                        </p:attrNameLst>
                                      </p:cBhvr>
                                      <p:tavLst>
                                        <p:tav tm="0">
                                          <p:val>
                                            <p:strVal val="1+#ppt_w/2"/>
                                          </p:val>
                                        </p:tav>
                                        <p:tav tm="100000">
                                          <p:val>
                                            <p:strVal val="#ppt_x"/>
                                          </p:val>
                                        </p:tav>
                                      </p:tavLst>
                                    </p:anim>
                                    <p:anim calcmode="lin" valueType="num">
                                      <p:cBhvr additive="base">
                                        <p:cTn id="17"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639986-B866-7C73-2823-193A247BC11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a:effectLst>
            <a:glow>
              <a:schemeClr val="accent1"/>
            </a:glow>
          </a:effectLst>
        </p:spPr>
      </p:pic>
      <p:pic>
        <p:nvPicPr>
          <p:cNvPr id="10" name="Picture 9" descr="Icon&#10;&#10;Description automatically generated">
            <a:extLst>
              <a:ext uri="{FF2B5EF4-FFF2-40B4-BE49-F238E27FC236}">
                <a16:creationId xmlns:a16="http://schemas.microsoft.com/office/drawing/2014/main" id="{3FBF1ACE-9F87-0619-232F-8E8F418137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080"/>
            <a:ext cx="12192000" cy="6852920"/>
          </a:xfrm>
          <a:prstGeom prst="rect">
            <a:avLst/>
          </a:prstGeom>
        </p:spPr>
      </p:pic>
      <p:sp>
        <p:nvSpPr>
          <p:cNvPr id="6" name="TextBox 5">
            <a:extLst>
              <a:ext uri="{FF2B5EF4-FFF2-40B4-BE49-F238E27FC236}">
                <a16:creationId xmlns:a16="http://schemas.microsoft.com/office/drawing/2014/main" id="{E93254B1-8515-2B33-E038-FD23C50A249A}"/>
              </a:ext>
            </a:extLst>
          </p:cNvPr>
          <p:cNvSpPr txBox="1"/>
          <p:nvPr/>
        </p:nvSpPr>
        <p:spPr>
          <a:xfrm>
            <a:off x="1079883" y="1622631"/>
            <a:ext cx="5121915" cy="2977738"/>
          </a:xfrm>
          <a:prstGeom prst="rect">
            <a:avLst/>
          </a:prstGeom>
          <a:noFill/>
        </p:spPr>
        <p:txBody>
          <a:bodyPr wrap="none" rtlCol="0">
            <a:spAutoFit/>
          </a:bodyPr>
          <a:lstStyle/>
          <a:p>
            <a:pPr marL="0" marR="0" lvl="0" indent="0" algn="l" defTabSz="914400" rtl="0" eaLnBrk="1" fontAlgn="auto" latinLnBrk="0" hangingPunct="1">
              <a:lnSpc>
                <a:spcPts val="7500"/>
              </a:lnSpc>
              <a:spcBef>
                <a:spcPts val="0"/>
              </a:spcBef>
              <a:spcAft>
                <a:spcPts val="0"/>
              </a:spcAft>
              <a:buClrTx/>
              <a:buSzTx/>
              <a:buFontTx/>
              <a:buNone/>
              <a:tabLst/>
              <a:defRPr/>
            </a:pPr>
            <a:r>
              <a:rPr kumimoji="0" lang="en-GB" sz="6800" b="1" i="0" u="none" strike="noStrike" kern="1200" cap="none" spc="0" normalizeH="0" baseline="0" noProof="0">
                <a:ln>
                  <a:noFill/>
                </a:ln>
                <a:solidFill>
                  <a:prstClr val="white"/>
                </a:solidFill>
                <a:effectLst/>
                <a:uLnTx/>
                <a:uFillTx/>
                <a:latin typeface="Arial" panose="020B0604020202020204" pitchFamily="34" charset="0"/>
                <a:ea typeface="Space Grotesk" charset="0"/>
                <a:cs typeface="Arial" panose="020B0604020202020204" pitchFamily="34" charset="0"/>
              </a:rPr>
              <a:t>One drop </a:t>
            </a:r>
            <a:br>
              <a:rPr kumimoji="0" lang="en-GB" sz="6800" b="1" i="0" u="none" strike="noStrike" kern="1200" cap="none" spc="0" normalizeH="0" baseline="0" noProof="0">
                <a:ln>
                  <a:noFill/>
                </a:ln>
                <a:solidFill>
                  <a:prstClr val="white"/>
                </a:solidFill>
                <a:effectLst/>
                <a:uLnTx/>
                <a:uFillTx/>
                <a:latin typeface="Arial" panose="020B0604020202020204" pitchFamily="34" charset="0"/>
                <a:ea typeface="Space Grotesk" charset="0"/>
                <a:cs typeface="Arial" panose="020B0604020202020204" pitchFamily="34" charset="0"/>
              </a:rPr>
            </a:br>
            <a:r>
              <a:rPr kumimoji="0" lang="en-GB" sz="6800" b="1" i="0" u="none" strike="noStrike" kern="1200" cap="none" spc="0" normalizeH="0" baseline="0" noProof="0">
                <a:ln>
                  <a:noFill/>
                </a:ln>
                <a:solidFill>
                  <a:prstClr val="white"/>
                </a:solidFill>
                <a:effectLst/>
                <a:uLnTx/>
                <a:uFillTx/>
                <a:latin typeface="Arial" panose="020B0604020202020204" pitchFamily="34" charset="0"/>
                <a:ea typeface="Space Grotesk" charset="0"/>
                <a:cs typeface="Arial" panose="020B0604020202020204" pitchFamily="34" charset="0"/>
              </a:rPr>
              <a:t>can’t move </a:t>
            </a:r>
            <a:br>
              <a:rPr kumimoji="0" lang="en-GB" sz="6800" b="1" i="0" u="none" strike="noStrike" kern="1200" cap="none" spc="0" normalizeH="0" baseline="0" noProof="0">
                <a:ln>
                  <a:noFill/>
                </a:ln>
                <a:solidFill>
                  <a:prstClr val="white"/>
                </a:solidFill>
                <a:effectLst/>
                <a:uLnTx/>
                <a:uFillTx/>
                <a:latin typeface="Arial" panose="020B0604020202020204" pitchFamily="34" charset="0"/>
                <a:ea typeface="Space Grotesk" charset="0"/>
                <a:cs typeface="Arial" panose="020B0604020202020204" pitchFamily="34" charset="0"/>
              </a:rPr>
            </a:br>
            <a:r>
              <a:rPr kumimoji="0" lang="en-GB" sz="6800" b="1" i="0" u="none" strike="noStrike" kern="1200" cap="none" spc="0" normalizeH="0" baseline="0" noProof="0">
                <a:ln>
                  <a:noFill/>
                </a:ln>
                <a:solidFill>
                  <a:prstClr val="white"/>
                </a:solidFill>
                <a:effectLst/>
                <a:uLnTx/>
                <a:uFillTx/>
                <a:latin typeface="Arial" panose="020B0604020202020204" pitchFamily="34" charset="0"/>
                <a:ea typeface="Space Grotesk" charset="0"/>
                <a:cs typeface="Arial" panose="020B0604020202020204" pitchFamily="34" charset="0"/>
              </a:rPr>
              <a:t>a stone...</a:t>
            </a:r>
          </a:p>
        </p:txBody>
      </p:sp>
      <p:sp>
        <p:nvSpPr>
          <p:cNvPr id="8" name="TextBox 7">
            <a:extLst>
              <a:ext uri="{FF2B5EF4-FFF2-40B4-BE49-F238E27FC236}">
                <a16:creationId xmlns:a16="http://schemas.microsoft.com/office/drawing/2014/main" id="{C2AFFD85-E23C-DFC2-C387-4EA337B0379D}"/>
              </a:ext>
            </a:extLst>
          </p:cNvPr>
          <p:cNvSpPr txBox="1"/>
          <p:nvPr/>
        </p:nvSpPr>
        <p:spPr>
          <a:xfrm>
            <a:off x="1079883" y="4844945"/>
            <a:ext cx="8712642" cy="1118255"/>
          </a:xfrm>
          <a:prstGeom prst="rect">
            <a:avLst/>
          </a:prstGeom>
          <a:noFill/>
        </p:spPr>
        <p:txBody>
          <a:bodyPr wrap="none" rtlCol="0">
            <a:spAutoFit/>
          </a:bodyPr>
          <a:lstStyle/>
          <a:p>
            <a:pPr marL="0" marR="0" lvl="0" indent="0" algn="l" defTabSz="914400" rtl="0" eaLnBrk="1" fontAlgn="auto" latinLnBrk="0" hangingPunct="1">
              <a:lnSpc>
                <a:spcPts val="8000"/>
              </a:lnSpc>
              <a:spcBef>
                <a:spcPts val="0"/>
              </a:spcBef>
              <a:spcAft>
                <a:spcPts val="0"/>
              </a:spcAft>
              <a:buClrTx/>
              <a:buSzTx/>
              <a:buFontTx/>
              <a:buNone/>
              <a:tabLst/>
              <a:defRPr/>
            </a:pPr>
            <a:r>
              <a:rPr kumimoji="0" lang="en-GB" sz="6800" b="1" i="0" u="none" strike="noStrike" kern="1200" cap="none" spc="0" normalizeH="0" baseline="0" noProof="0">
                <a:ln>
                  <a:noFill/>
                </a:ln>
                <a:solidFill>
                  <a:prstClr val="white"/>
                </a:solidFill>
                <a:effectLst/>
                <a:uLnTx/>
                <a:uFillTx/>
                <a:latin typeface="Arial" panose="020B0604020202020204" pitchFamily="34" charset="0"/>
                <a:ea typeface="Space Grotesk" charset="0"/>
                <a:cs typeface="Arial" panose="020B0604020202020204" pitchFamily="34" charset="0"/>
              </a:rPr>
              <a:t>But 7(00) million can</a:t>
            </a:r>
          </a:p>
        </p:txBody>
      </p:sp>
      <p:pic>
        <p:nvPicPr>
          <p:cNvPr id="2" name="Picture 1" descr="Nieuw Blue Deal plan goedgekeurd">
            <a:extLst>
              <a:ext uri="{FF2B5EF4-FFF2-40B4-BE49-F238E27FC236}">
                <a16:creationId xmlns:a16="http://schemas.microsoft.com/office/drawing/2014/main" id="{94DED980-9E59-56DE-9E69-6AC5C4B5878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1220239" y="0"/>
            <a:ext cx="963175" cy="1580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502245"/>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29167E-6 -3.7037E-6 L 2.29167E-6 -0.07777 " pathEditMode="relative" rAng="0" ptsTypes="AA">
                                      <p:cBhvr>
                                        <p:cTn id="6" dur="500" fill="hold"/>
                                        <p:tgtEl>
                                          <p:spTgt spid="6"/>
                                        </p:tgtEl>
                                        <p:attrNameLst>
                                          <p:attrName>ppt_x</p:attrName>
                                          <p:attrName>ppt_y</p:attrName>
                                        </p:attrNameLst>
                                      </p:cBhvr>
                                      <p:rCtr x="0" y="-3889"/>
                                    </p:animMotion>
                                  </p:childTnLst>
                                </p:cTn>
                              </p:par>
                              <p:par>
                                <p:cTn id="7" presetID="22" presetClass="entr" presetSubtype="1"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up)">
                                      <p:cBhvr>
                                        <p:cTn id="9" dur="500"/>
                                        <p:tgtEl>
                                          <p:spTgt spid="10"/>
                                        </p:tgtEl>
                                      </p:cBhvr>
                                    </p:animEffect>
                                  </p:childTnLst>
                                </p:cTn>
                              </p:par>
                              <p:par>
                                <p:cTn id="10" presetID="42" presetClass="entr" presetSubtype="0" fill="hold" grpId="0" nodeType="withEffect">
                                  <p:stCondLst>
                                    <p:cond delay="2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50"/>
                                        <p:tgtEl>
                                          <p:spTgt spid="8"/>
                                        </p:tgtEl>
                                      </p:cBhvr>
                                    </p:animEffect>
                                    <p:anim calcmode="lin" valueType="num">
                                      <p:cBhvr>
                                        <p:cTn id="13" dur="250" fill="hold"/>
                                        <p:tgtEl>
                                          <p:spTgt spid="8"/>
                                        </p:tgtEl>
                                        <p:attrNameLst>
                                          <p:attrName>ppt_x</p:attrName>
                                        </p:attrNameLst>
                                      </p:cBhvr>
                                      <p:tavLst>
                                        <p:tav tm="0">
                                          <p:val>
                                            <p:strVal val="#ppt_x"/>
                                          </p:val>
                                        </p:tav>
                                        <p:tav tm="100000">
                                          <p:val>
                                            <p:strVal val="#ppt_x"/>
                                          </p:val>
                                        </p:tav>
                                      </p:tavLst>
                                    </p:anim>
                                    <p:anim calcmode="lin" valueType="num">
                                      <p:cBhvr>
                                        <p:cTn id="14"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3539D-0DA5-2B30-F82C-1C22D0E214D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C94EEED-9F4E-6337-A31C-7752BF7DA141}"/>
              </a:ext>
            </a:extLst>
          </p:cNvPr>
          <p:cNvSpPr/>
          <p:nvPr/>
        </p:nvSpPr>
        <p:spPr>
          <a:xfrm>
            <a:off x="345141" y="346035"/>
            <a:ext cx="11501718" cy="6176682"/>
          </a:xfrm>
          <a:prstGeom prst="rect">
            <a:avLst/>
          </a:prstGeom>
          <a:solidFill>
            <a:srgbClr val="A1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E364B110-FC4E-941E-067E-5E87ED4265AE}"/>
              </a:ext>
            </a:extLst>
          </p:cNvPr>
          <p:cNvSpPr txBox="1"/>
          <p:nvPr/>
        </p:nvSpPr>
        <p:spPr>
          <a:xfrm>
            <a:off x="466921" y="518648"/>
            <a:ext cx="11633357" cy="646331"/>
          </a:xfrm>
          <a:prstGeom prst="rect">
            <a:avLst/>
          </a:prstGeom>
          <a:noFill/>
        </p:spPr>
        <p:txBody>
          <a:bodyPr wrap="square">
            <a:spAutoFit/>
          </a:bodyPr>
          <a:lstStyle/>
          <a:p>
            <a:r>
              <a:rPr lang="en-US" sz="3600" b="1"/>
              <a:t>People are at the heart of Flanders’ fluid approach</a:t>
            </a:r>
            <a:endParaRPr lang="en-BE" sz="3600" b="1"/>
          </a:p>
        </p:txBody>
      </p:sp>
      <p:grpSp>
        <p:nvGrpSpPr>
          <p:cNvPr id="13" name="Group 12">
            <a:extLst>
              <a:ext uri="{FF2B5EF4-FFF2-40B4-BE49-F238E27FC236}">
                <a16:creationId xmlns:a16="http://schemas.microsoft.com/office/drawing/2014/main" id="{60F336A9-9750-581D-AE4D-4E4820176366}"/>
              </a:ext>
            </a:extLst>
          </p:cNvPr>
          <p:cNvGrpSpPr/>
          <p:nvPr/>
        </p:nvGrpSpPr>
        <p:grpSpPr>
          <a:xfrm>
            <a:off x="3988961" y="1366860"/>
            <a:ext cx="3120359" cy="2352789"/>
            <a:chOff x="3988961" y="1366860"/>
            <a:chExt cx="3120359" cy="2352789"/>
          </a:xfrm>
        </p:grpSpPr>
        <p:pic>
          <p:nvPicPr>
            <p:cNvPr id="3" name="Picture 2">
              <a:extLst>
                <a:ext uri="{FF2B5EF4-FFF2-40B4-BE49-F238E27FC236}">
                  <a16:creationId xmlns:a16="http://schemas.microsoft.com/office/drawing/2014/main" id="{9ACC47BB-AAF2-EF14-9A21-C6ACA428FF4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046225" y="1366860"/>
              <a:ext cx="2978368" cy="19855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DB9FF9D2-FB25-50FC-6A54-E7AD1DA0461F}"/>
                </a:ext>
              </a:extLst>
            </p:cNvPr>
            <p:cNvSpPr txBox="1"/>
            <p:nvPr/>
          </p:nvSpPr>
          <p:spPr>
            <a:xfrm>
              <a:off x="3988961" y="3422195"/>
              <a:ext cx="3120359" cy="29745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a:ln>
                    <a:noFill/>
                  </a:ln>
                  <a:solidFill>
                    <a:srgbClr val="1E6295"/>
                  </a:solidFill>
                  <a:effectLst/>
                  <a:uLnTx/>
                  <a:uFillTx/>
                  <a:latin typeface="Arial"/>
                  <a:ea typeface="+mn-ea"/>
                  <a:cs typeface="+mn-cs"/>
                </a:rPr>
                <a:t>Water experience</a:t>
              </a:r>
              <a:r>
                <a:rPr kumimoji="0" lang="en-US" sz="1333" b="0" i="1" u="none" strike="noStrike" kern="1200" cap="none" spc="0" normalizeH="0" noProof="0">
                  <a:ln>
                    <a:noFill/>
                  </a:ln>
                  <a:solidFill>
                    <a:srgbClr val="1E6295"/>
                  </a:solidFill>
                  <a:effectLst/>
                  <a:uLnTx/>
                  <a:uFillTx/>
                  <a:latin typeface="Arial"/>
                  <a:ea typeface="+mn-ea"/>
                  <a:cs typeface="+mn-cs"/>
                </a:rPr>
                <a:t> container - © VITO</a:t>
              </a:r>
              <a:endParaRPr kumimoji="0" lang="nl-BE" sz="1333" b="0" i="1" u="none" strike="noStrike" kern="1200" cap="none" spc="0" normalizeH="0" baseline="0" noProof="0">
                <a:ln>
                  <a:noFill/>
                </a:ln>
                <a:solidFill>
                  <a:srgbClr val="1E6295"/>
                </a:solidFill>
                <a:effectLst/>
                <a:uLnTx/>
                <a:uFillTx/>
                <a:latin typeface="Arial"/>
                <a:ea typeface="+mn-ea"/>
                <a:cs typeface="+mn-cs"/>
              </a:endParaRPr>
            </a:p>
          </p:txBody>
        </p:sp>
      </p:grpSp>
      <p:grpSp>
        <p:nvGrpSpPr>
          <p:cNvPr id="16" name="Group 15">
            <a:extLst>
              <a:ext uri="{FF2B5EF4-FFF2-40B4-BE49-F238E27FC236}">
                <a16:creationId xmlns:a16="http://schemas.microsoft.com/office/drawing/2014/main" id="{BF871F58-799D-FBBB-1408-193DACE1306F}"/>
              </a:ext>
            </a:extLst>
          </p:cNvPr>
          <p:cNvGrpSpPr/>
          <p:nvPr/>
        </p:nvGrpSpPr>
        <p:grpSpPr>
          <a:xfrm>
            <a:off x="7218341" y="2287298"/>
            <a:ext cx="4360029" cy="3099877"/>
            <a:chOff x="7218341" y="2287298"/>
            <a:chExt cx="4360029" cy="3099877"/>
          </a:xfrm>
        </p:grpSpPr>
        <p:pic>
          <p:nvPicPr>
            <p:cNvPr id="2" name="Picture 2">
              <a:extLst>
                <a:ext uri="{FF2B5EF4-FFF2-40B4-BE49-F238E27FC236}">
                  <a16:creationId xmlns:a16="http://schemas.microsoft.com/office/drawing/2014/main" id="{B3A80E58-8A35-7018-7006-FEFF6542F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3271" y="2287298"/>
              <a:ext cx="4135261" cy="27824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407129DA-6F06-D6D6-8C04-A639461F2500}"/>
                </a:ext>
              </a:extLst>
            </p:cNvPr>
            <p:cNvSpPr txBox="1"/>
            <p:nvPr/>
          </p:nvSpPr>
          <p:spPr>
            <a:xfrm>
              <a:off x="7218341" y="5089721"/>
              <a:ext cx="4360029" cy="297454"/>
            </a:xfrm>
            <a:prstGeom prst="rect">
              <a:avLst/>
            </a:prstGeom>
            <a:noFill/>
          </p:spPr>
          <p:txBody>
            <a:bodyPr wrap="square">
              <a:spAutoFit/>
            </a:bodyPr>
            <a:lstStyle/>
            <a:p>
              <a:pPr algn="ctr">
                <a:defRPr/>
              </a:pPr>
              <a:r>
                <a:rPr lang="nl-BE" sz="1333" i="1">
                  <a:solidFill>
                    <a:srgbClr val="1E6295"/>
                  </a:solidFill>
                  <a:latin typeface="Arial"/>
                </a:rPr>
                <a:t>River clean up  - © Simon </a:t>
              </a:r>
              <a:r>
                <a:rPr lang="nl-BE" sz="1333" i="1" err="1">
                  <a:solidFill>
                    <a:srgbClr val="1E6295"/>
                  </a:solidFill>
                  <a:latin typeface="Arial"/>
                </a:rPr>
                <a:t>Verschelde</a:t>
              </a:r>
              <a:r>
                <a:rPr lang="nl-BE" sz="1333" i="1">
                  <a:solidFill>
                    <a:srgbClr val="1E6295"/>
                  </a:solidFill>
                  <a:latin typeface="Arial"/>
                </a:rPr>
                <a:t> </a:t>
              </a:r>
            </a:p>
          </p:txBody>
        </p:sp>
      </p:grpSp>
      <p:pic>
        <p:nvPicPr>
          <p:cNvPr id="12" name="Picture 11" descr="Nieuw Blue Deal plan goedgekeurd">
            <a:extLst>
              <a:ext uri="{FF2B5EF4-FFF2-40B4-BE49-F238E27FC236}">
                <a16:creationId xmlns:a16="http://schemas.microsoft.com/office/drawing/2014/main" id="{955298E1-50F5-0A68-C898-E6D87E666A9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1220239" y="0"/>
            <a:ext cx="963175" cy="158008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BF60014D-7D2A-45AC-1029-B71B56B5EFB9}"/>
              </a:ext>
            </a:extLst>
          </p:cNvPr>
          <p:cNvGrpSpPr/>
          <p:nvPr/>
        </p:nvGrpSpPr>
        <p:grpSpPr>
          <a:xfrm>
            <a:off x="468540" y="1877757"/>
            <a:ext cx="3372769" cy="4017232"/>
            <a:chOff x="468540" y="1877757"/>
            <a:chExt cx="3372769" cy="4017232"/>
          </a:xfrm>
        </p:grpSpPr>
        <p:pic>
          <p:nvPicPr>
            <p:cNvPr id="8" name="Picture 7">
              <a:extLst>
                <a:ext uri="{FF2B5EF4-FFF2-40B4-BE49-F238E27FC236}">
                  <a16:creationId xmlns:a16="http://schemas.microsoft.com/office/drawing/2014/main" id="{6FD67648-DA9C-A934-EAF5-0422E1E9E627}"/>
                </a:ext>
              </a:extLst>
            </p:cNvPr>
            <p:cNvPicPr>
              <a:picLocks noChangeAspect="1"/>
            </p:cNvPicPr>
            <p:nvPr/>
          </p:nvPicPr>
          <p:blipFill>
            <a:blip r:embed="rId6"/>
            <a:stretch>
              <a:fillRect/>
            </a:stretch>
          </p:blipFill>
          <p:spPr>
            <a:xfrm>
              <a:off x="802875" y="1877757"/>
              <a:ext cx="2728352" cy="35868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DF500A66-D298-4B9B-FD76-0224E745482B}"/>
                </a:ext>
              </a:extLst>
            </p:cNvPr>
            <p:cNvSpPr txBox="1"/>
            <p:nvPr/>
          </p:nvSpPr>
          <p:spPr>
            <a:xfrm>
              <a:off x="468540" y="5597535"/>
              <a:ext cx="3372769" cy="29745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333" i="1" dirty="0">
                  <a:solidFill>
                    <a:srgbClr val="1E6295"/>
                  </a:solidFill>
                  <a:latin typeface="Arial"/>
                </a:rPr>
                <a:t>S+T+ARTS4water - Artist: Haseeb Ahmed         </a:t>
              </a:r>
              <a:endParaRPr kumimoji="0" lang="nl-BE" sz="1333" b="0" i="1" u="none" strike="noStrike" kern="1200" cap="none" spc="0" normalizeH="0" baseline="0" noProof="0" dirty="0">
                <a:ln>
                  <a:noFill/>
                </a:ln>
                <a:solidFill>
                  <a:srgbClr val="1E6295"/>
                </a:solidFill>
                <a:effectLst/>
                <a:uLnTx/>
                <a:uFillTx/>
                <a:latin typeface="Arial"/>
                <a:ea typeface="+mn-ea"/>
                <a:cs typeface="+mn-cs"/>
              </a:endParaRPr>
            </a:p>
          </p:txBody>
        </p:sp>
      </p:grpSp>
      <p:grpSp>
        <p:nvGrpSpPr>
          <p:cNvPr id="14" name="Group 13">
            <a:extLst>
              <a:ext uri="{FF2B5EF4-FFF2-40B4-BE49-F238E27FC236}">
                <a16:creationId xmlns:a16="http://schemas.microsoft.com/office/drawing/2014/main" id="{5FC9B290-5FD2-9D48-3209-83D3A97D330F}"/>
              </a:ext>
            </a:extLst>
          </p:cNvPr>
          <p:cNvGrpSpPr/>
          <p:nvPr/>
        </p:nvGrpSpPr>
        <p:grpSpPr>
          <a:xfrm>
            <a:off x="3988962" y="4028219"/>
            <a:ext cx="3233134" cy="2343283"/>
            <a:chOff x="3988962" y="4028219"/>
            <a:chExt cx="3233134" cy="2343283"/>
          </a:xfrm>
        </p:grpSpPr>
        <p:sp>
          <p:nvSpPr>
            <p:cNvPr id="15" name="TextBox 14">
              <a:extLst>
                <a:ext uri="{FF2B5EF4-FFF2-40B4-BE49-F238E27FC236}">
                  <a16:creationId xmlns:a16="http://schemas.microsoft.com/office/drawing/2014/main" id="{E30A2705-55CF-5B04-FC23-1065770826C2}"/>
                </a:ext>
              </a:extLst>
            </p:cNvPr>
            <p:cNvSpPr txBox="1"/>
            <p:nvPr/>
          </p:nvSpPr>
          <p:spPr>
            <a:xfrm>
              <a:off x="3988962" y="6074048"/>
              <a:ext cx="3233134" cy="297454"/>
            </a:xfrm>
            <a:prstGeom prst="rect">
              <a:avLst/>
            </a:prstGeom>
            <a:noFill/>
          </p:spPr>
          <p:txBody>
            <a:bodyPr wrap="square">
              <a:spAutoFit/>
            </a:bodyPr>
            <a:lstStyle/>
            <a:p>
              <a:r>
                <a:rPr lang="nl-BE" sz="1333" i="1" dirty="0" err="1">
                  <a:solidFill>
                    <a:srgbClr val="1E6295"/>
                  </a:solidFill>
                  <a:latin typeface="Arial"/>
                </a:rPr>
                <a:t>Stiemerlab</a:t>
              </a:r>
              <a:r>
                <a:rPr lang="nl-BE" sz="1333" i="1" dirty="0">
                  <a:solidFill>
                    <a:srgbClr val="1E6295"/>
                  </a:solidFill>
                  <a:latin typeface="Arial"/>
                </a:rPr>
                <a:t> - © </a:t>
              </a:r>
              <a:r>
                <a:rPr lang="nl-BE" sz="1333" i="1" dirty="0" err="1">
                  <a:solidFill>
                    <a:srgbClr val="1E6295"/>
                  </a:solidFill>
                  <a:latin typeface="Arial"/>
                </a:rPr>
                <a:t>Boumediene</a:t>
              </a:r>
              <a:r>
                <a:rPr lang="nl-BE" sz="1333" i="1" dirty="0">
                  <a:solidFill>
                    <a:srgbClr val="1E6295"/>
                  </a:solidFill>
                  <a:latin typeface="Arial"/>
                </a:rPr>
                <a:t> </a:t>
              </a:r>
              <a:r>
                <a:rPr lang="nl-BE" sz="1333" i="1" dirty="0" err="1">
                  <a:solidFill>
                    <a:srgbClr val="1E6295"/>
                  </a:solidFill>
                  <a:latin typeface="Arial"/>
                </a:rPr>
                <a:t>Belbachir</a:t>
              </a:r>
              <a:endParaRPr lang="nl-BE" sz="1333" i="1" dirty="0">
                <a:solidFill>
                  <a:srgbClr val="1E6295"/>
                </a:solidFill>
                <a:latin typeface="Arial"/>
              </a:endParaRPr>
            </a:p>
          </p:txBody>
        </p:sp>
        <p:pic>
          <p:nvPicPr>
            <p:cNvPr id="3074" name="Picture 2">
              <a:extLst>
                <a:ext uri="{FF2B5EF4-FFF2-40B4-BE49-F238E27FC236}">
                  <a16:creationId xmlns:a16="http://schemas.microsoft.com/office/drawing/2014/main" id="{BD433BEE-C0BF-66E9-2AF3-FFA937B897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47103" y="4028219"/>
              <a:ext cx="2977490" cy="19859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892796484"/>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3"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0-#ppt_h/2"/>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0-#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3550"/>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2CC1E4F-F1F0-B945-BE50-C72A7103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5019E1E4-0FBC-F95D-2D9F-807BE1F54914}"/>
              </a:ext>
            </a:extLst>
          </p:cNvPr>
          <p:cNvSpPr>
            <a:spLocks noGrp="1"/>
          </p:cNvSpPr>
          <p:nvPr>
            <p:ph type="title"/>
          </p:nvPr>
        </p:nvSpPr>
        <p:spPr>
          <a:xfrm>
            <a:off x="1467081" y="654205"/>
            <a:ext cx="5382409" cy="1527049"/>
          </a:xfrm>
        </p:spPr>
        <p:txBody>
          <a:bodyPr vert="horz" lIns="91440" tIns="45720" rIns="91440" bIns="45720" rtlCol="0" anchor="b">
            <a:normAutofit fontScale="90000"/>
          </a:bodyPr>
          <a:lstStyle/>
          <a:p>
            <a:r>
              <a:rPr lang="en-US" b="1" kern="1200" dirty="0">
                <a:solidFill>
                  <a:srgbClr val="A1BFFF"/>
                </a:solidFill>
                <a:ea typeface="+mj-ea"/>
                <a:cs typeface="+mj-cs"/>
              </a:rPr>
              <a:t>Get in touch with Flanders’ Fluid Crew</a:t>
            </a:r>
          </a:p>
        </p:txBody>
      </p:sp>
      <p:sp>
        <p:nvSpPr>
          <p:cNvPr id="5" name="Slide Number Placeholder 4">
            <a:extLst>
              <a:ext uri="{FF2B5EF4-FFF2-40B4-BE49-F238E27FC236}">
                <a16:creationId xmlns:a16="http://schemas.microsoft.com/office/drawing/2014/main" id="{F6E13B7A-DD0B-13CA-49E4-DAD8D3C830FC}"/>
              </a:ext>
            </a:extLst>
          </p:cNvPr>
          <p:cNvSpPr>
            <a:spLocks noGrp="1"/>
          </p:cNvSpPr>
          <p:nvPr>
            <p:ph type="sldNum" sz="quarter" idx="12"/>
          </p:nvPr>
        </p:nvSpPr>
        <p:spPr>
          <a:xfrm>
            <a:off x="11660737" y="6492875"/>
            <a:ext cx="429207"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EFFF3C2-9043-CE42-A6B2-08B630ABF8DF}" type="slidenum">
              <a:rPr kumimoji="0" lang="en-US"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18</a:t>
            </a:fld>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4" name="Graphic 23">
            <a:extLst>
              <a:ext uri="{FF2B5EF4-FFF2-40B4-BE49-F238E27FC236}">
                <a16:creationId xmlns:a16="http://schemas.microsoft.com/office/drawing/2014/main" id="{5EC27C8E-3F64-7CAC-BC04-BFFFEDFFB58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723724" y="2558117"/>
            <a:ext cx="2561192" cy="2561192"/>
          </a:xfrm>
          <a:prstGeom prst="rect">
            <a:avLst/>
          </a:prstGeom>
        </p:spPr>
      </p:pic>
      <p:pic>
        <p:nvPicPr>
          <p:cNvPr id="15" name="Picture 14" descr="A blue liquid with bubbles&#10;&#10;AI-generated content may be incorrect.">
            <a:extLst>
              <a:ext uri="{FF2B5EF4-FFF2-40B4-BE49-F238E27FC236}">
                <a16:creationId xmlns:a16="http://schemas.microsoft.com/office/drawing/2014/main" id="{B181D1B4-DF40-6174-0E95-557E7BA26C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4598" y="0"/>
            <a:ext cx="4314031" cy="6858000"/>
          </a:xfrm>
          <a:prstGeom prst="rect">
            <a:avLst/>
          </a:prstGeom>
        </p:spPr>
      </p:pic>
      <p:sp>
        <p:nvSpPr>
          <p:cNvPr id="16" name="Google Shape;548;p75">
            <a:extLst>
              <a:ext uri="{FF2B5EF4-FFF2-40B4-BE49-F238E27FC236}">
                <a16:creationId xmlns:a16="http://schemas.microsoft.com/office/drawing/2014/main" id="{45E3A6C6-AABE-1C25-67E7-8A4FD6475CDA}"/>
              </a:ext>
            </a:extLst>
          </p:cNvPr>
          <p:cNvSpPr txBox="1">
            <a:spLocks/>
          </p:cNvSpPr>
          <p:nvPr/>
        </p:nvSpPr>
        <p:spPr>
          <a:xfrm>
            <a:off x="2723724" y="5278153"/>
            <a:ext cx="2561192" cy="49324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2000" b="1">
                <a:solidFill>
                  <a:srgbClr val="A1BFFF"/>
                </a:solidFill>
                <a:latin typeface="Arial" panose="020B0604020202020204" pitchFamily="34" charset="0"/>
                <a:cs typeface="Arial" panose="020B0604020202020204" pitchFamily="34" charset="0"/>
              </a:rPr>
              <a:t>hello@fluidcrew.be</a:t>
            </a:r>
            <a:endParaRPr kumimoji="0" lang="nl-BE" sz="2000" b="1" i="0" u="none" strike="noStrike" kern="1200" cap="none" spc="0" normalizeH="0" baseline="0" noProof="0">
              <a:ln>
                <a:noFill/>
              </a:ln>
              <a:solidFill>
                <a:srgbClr val="A1BFFF"/>
              </a:solidFill>
              <a:effectLst/>
              <a:uLnTx/>
              <a:uFillTx/>
              <a:latin typeface="Arial" panose="020B0604020202020204" pitchFamily="34" charset="0"/>
              <a:cs typeface="Arial" panose="020B0604020202020204" pitchFamily="34" charset="0"/>
            </a:endParaRPr>
          </a:p>
        </p:txBody>
      </p:sp>
      <p:pic>
        <p:nvPicPr>
          <p:cNvPr id="3" name="Picture 2" descr="Nieuw Blue Deal plan goedgekeurd">
            <a:extLst>
              <a:ext uri="{FF2B5EF4-FFF2-40B4-BE49-F238E27FC236}">
                <a16:creationId xmlns:a16="http://schemas.microsoft.com/office/drawing/2014/main" id="{F2FE106B-204A-73D6-18EC-22EB2EE26AA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1220239" y="0"/>
            <a:ext cx="963175" cy="1580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182221"/>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2BDE8F-9037-684C-1D5B-791E0D607F6D}"/>
              </a:ext>
            </a:extLst>
          </p:cNvPr>
          <p:cNvSpPr/>
          <p:nvPr/>
        </p:nvSpPr>
        <p:spPr>
          <a:xfrm>
            <a:off x="345141" y="350491"/>
            <a:ext cx="11501718" cy="6176682"/>
          </a:xfrm>
          <a:prstGeom prst="rect">
            <a:avLst/>
          </a:prstGeom>
          <a:solidFill>
            <a:srgbClr val="A1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7 - Europe">
            <a:hlinkClick r:id="" action="ppaction://media"/>
          </p:cNvPr>
          <p:cNvPicPr>
            <a:picLocks noChangeAspect="1"/>
          </p:cNvPicPr>
          <p:nvPr>
            <a:videoFile r:link="rId2"/>
            <p:extLst>
              <p:ext uri="{DAA4B4D4-6D71-4841-9C94-3DE7FCFB9230}">
                <p14:media xmlns:p14="http://schemas.microsoft.com/office/powerpoint/2010/main" r:embed="rId1">
                  <p14:fade in="250" out="250"/>
                </p14:media>
              </p:ext>
            </p:extLst>
          </p:nvPr>
        </p:nvPicPr>
        <p:blipFill>
          <a:blip r:embed="rId5"/>
          <a:srcRect l="12427" r="12425"/>
          <a:stretch>
            <a:fillRect/>
          </a:stretch>
        </p:blipFill>
        <p:spPr>
          <a:xfrm>
            <a:off x="1503346" y="1029957"/>
            <a:ext cx="4844956" cy="3626554"/>
          </a:xfrm>
          <a:prstGeom prst="rect">
            <a:avLst/>
          </a:prstGeom>
        </p:spPr>
      </p:pic>
      <p:sp>
        <p:nvSpPr>
          <p:cNvPr id="16" name="Google Shape;548;p75">
            <a:extLst>
              <a:ext uri="{FF2B5EF4-FFF2-40B4-BE49-F238E27FC236}">
                <a16:creationId xmlns:a16="http://schemas.microsoft.com/office/drawing/2014/main" id="{65A3C3F0-EED0-4C9B-A6A8-2175F8F3CB8B}"/>
              </a:ext>
            </a:extLst>
          </p:cNvPr>
          <p:cNvSpPr txBox="1">
            <a:spLocks/>
          </p:cNvSpPr>
          <p:nvPr/>
        </p:nvSpPr>
        <p:spPr>
          <a:xfrm>
            <a:off x="7336456" y="1175689"/>
            <a:ext cx="3881951" cy="3480822"/>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Pts val="990"/>
              <a:buFontTx/>
              <a:buNone/>
              <a:tabLst/>
              <a:defRPr/>
            </a:pP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Playfair Display"/>
                <a:cs typeface="Arial" panose="020B0604020202020204" pitchFamily="34" charset="0"/>
                <a:sym typeface="Playfair Display"/>
              </a:rPr>
              <a:t>Flanders </a:t>
            </a:r>
          </a:p>
          <a:p>
            <a:pPr marL="0" marR="0" lvl="0" indent="0" algn="ctr" defTabSz="914400" rtl="0" eaLnBrk="1" fontAlgn="auto" latinLnBrk="0" hangingPunct="1">
              <a:lnSpc>
                <a:spcPct val="90000"/>
              </a:lnSpc>
              <a:spcBef>
                <a:spcPct val="0"/>
              </a:spcBef>
              <a:spcAft>
                <a:spcPts val="0"/>
              </a:spcAft>
              <a:buClrTx/>
              <a:buSzPts val="990"/>
              <a:buFontTx/>
              <a:buNone/>
              <a:tabLst/>
              <a:defRPr/>
            </a:pP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Playfair Display"/>
                <a:cs typeface="Arial" panose="020B0604020202020204" pitchFamily="34" charset="0"/>
                <a:sym typeface="Playfair Display"/>
              </a:rPr>
              <a:t>(Belgium)</a:t>
            </a:r>
          </a:p>
          <a:p>
            <a:pPr marL="0" marR="0" lvl="0" indent="0" algn="ctr" defTabSz="914400" rtl="0" eaLnBrk="1" fontAlgn="auto" latinLnBrk="0" hangingPunct="1">
              <a:lnSpc>
                <a:spcPct val="90000"/>
              </a:lnSpc>
              <a:spcBef>
                <a:spcPct val="0"/>
              </a:spcBef>
              <a:spcAft>
                <a:spcPts val="0"/>
              </a:spcAft>
              <a:buClrTx/>
              <a:buSzPts val="990"/>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Playfair Display"/>
              <a:cs typeface="Arial" panose="020B0604020202020204" pitchFamily="34" charset="0"/>
              <a:sym typeface="Playfair Display"/>
            </a:endParaRPr>
          </a:p>
          <a:p>
            <a:pPr marL="0" marR="0" lvl="0" indent="0" algn="ctr" defTabSz="914400" rtl="0" eaLnBrk="1" fontAlgn="auto" latinLnBrk="0" hangingPunct="1">
              <a:lnSpc>
                <a:spcPct val="90000"/>
              </a:lnSpc>
              <a:spcBef>
                <a:spcPct val="0"/>
              </a:spcBef>
              <a:spcAft>
                <a:spcPts val="0"/>
              </a:spcAft>
              <a:buClrTx/>
              <a:buSzPts val="990"/>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Playfair Display"/>
                <a:cs typeface="Arial" panose="020B0604020202020204" pitchFamily="34" charset="0"/>
                <a:sym typeface="Playfair Display"/>
              </a:rPr>
              <a:t> 7 million people living </a:t>
            </a:r>
          </a:p>
          <a:p>
            <a:pPr marL="0" marR="0" lvl="0" indent="0" algn="ctr" defTabSz="914400" rtl="0" eaLnBrk="1" fontAlgn="auto" latinLnBrk="0" hangingPunct="1">
              <a:lnSpc>
                <a:spcPct val="90000"/>
              </a:lnSpc>
              <a:spcBef>
                <a:spcPct val="0"/>
              </a:spcBef>
              <a:spcAft>
                <a:spcPts val="0"/>
              </a:spcAft>
              <a:buClrTx/>
              <a:buSzPts val="990"/>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Playfair Display"/>
                <a:cs typeface="Arial" panose="020B0604020202020204" pitchFamily="34" charset="0"/>
                <a:sym typeface="Playfair Display"/>
              </a:rPr>
              <a:t>in a small region</a:t>
            </a:r>
          </a:p>
          <a:p>
            <a:pPr marL="0" marR="0" lvl="0" indent="0" algn="ctr" defTabSz="914400" rtl="0" eaLnBrk="1" fontAlgn="auto" latinLnBrk="0" hangingPunct="1">
              <a:lnSpc>
                <a:spcPct val="90000"/>
              </a:lnSpc>
              <a:spcBef>
                <a:spcPct val="0"/>
              </a:spcBef>
              <a:spcAft>
                <a:spcPts val="0"/>
              </a:spcAft>
              <a:buClrTx/>
              <a:buSzPts val="990"/>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Playfair Display"/>
                <a:cs typeface="Arial" panose="020B0604020202020204" pitchFamily="34" charset="0"/>
                <a:sym typeface="Playfair Display"/>
              </a:rPr>
              <a:t> with a </a:t>
            </a:r>
            <a:r>
              <a:rPr lang="en-US" sz="2800">
                <a:solidFill>
                  <a:prstClr val="black"/>
                </a:solidFill>
                <a:latin typeface="Arial" panose="020B0604020202020204" pitchFamily="34" charset="0"/>
                <a:ea typeface="Playfair Display"/>
                <a:cs typeface="Arial" panose="020B0604020202020204" pitchFamily="34" charset="0"/>
                <a:sym typeface="Playfair Display"/>
              </a:rPr>
              <a:t>vibrant economy </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Playfair Display"/>
                <a:cs typeface="Arial" panose="020B0604020202020204" pitchFamily="34" charset="0"/>
                <a:sym typeface="Playfair Display"/>
              </a:rPr>
              <a:t>and little resources </a:t>
            </a:r>
          </a:p>
          <a:p>
            <a:pPr marL="0" marR="0" lvl="0" indent="0" algn="ctr" defTabSz="914400" rtl="0" eaLnBrk="1" fontAlgn="auto" latinLnBrk="0" hangingPunct="1">
              <a:lnSpc>
                <a:spcPct val="90000"/>
              </a:lnSpc>
              <a:spcBef>
                <a:spcPct val="0"/>
              </a:spcBef>
              <a:spcAft>
                <a:spcPts val="0"/>
              </a:spcAft>
              <a:buClrTx/>
              <a:buSzPts val="990"/>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Playfair Display"/>
                <a:cs typeface="Arial" panose="020B0604020202020204" pitchFamily="34" charset="0"/>
                <a:sym typeface="Playfair Display"/>
              </a:rPr>
              <a:t>in the heart of Europe. </a:t>
            </a:r>
            <a:endParaRPr kumimoji="0" lang="en-US" sz="2800" b="0" i="0" u="none" strike="noStrike" kern="1200" cap="none" spc="0" normalizeH="0" baseline="0" noProof="0">
              <a:ln>
                <a:noFill/>
              </a:ln>
              <a:solidFill>
                <a:prstClr val="black"/>
              </a:solidFill>
              <a:effectLst/>
              <a:uLnTx/>
              <a:uFillTx/>
              <a:latin typeface="Playfair Display"/>
              <a:ea typeface="Playfair Display"/>
              <a:cs typeface="Playfair Display"/>
              <a:sym typeface="Playfair Display"/>
            </a:endParaRPr>
          </a:p>
        </p:txBody>
      </p:sp>
      <p:pic>
        <p:nvPicPr>
          <p:cNvPr id="3" name="Picture 2" descr="Nieuw Blue Deal plan goedgekeurd">
            <a:extLst>
              <a:ext uri="{FF2B5EF4-FFF2-40B4-BE49-F238E27FC236}">
                <a16:creationId xmlns:a16="http://schemas.microsoft.com/office/drawing/2014/main" id="{82D45639-8066-E02D-C095-6C22D6FCD2D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1250557" y="1"/>
            <a:ext cx="932858" cy="15303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2AFC76F-D49B-6A48-B339-95EC49786C83}"/>
              </a:ext>
            </a:extLst>
          </p:cNvPr>
          <p:cNvPicPr>
            <a:picLocks noChangeAspect="1"/>
          </p:cNvPicPr>
          <p:nvPr/>
        </p:nvPicPr>
        <p:blipFill>
          <a:blip r:embed="rId8"/>
          <a:stretch>
            <a:fillRect/>
          </a:stretch>
        </p:blipFill>
        <p:spPr>
          <a:xfrm>
            <a:off x="1309147" y="4656511"/>
            <a:ext cx="6027309" cy="1581498"/>
          </a:xfrm>
          <a:prstGeom prst="rect">
            <a:avLst/>
          </a:prstGeom>
        </p:spPr>
      </p:pic>
    </p:spTree>
    <p:extLst>
      <p:ext uri="{BB962C8B-B14F-4D97-AF65-F5344CB8AC3E}">
        <p14:creationId xmlns:p14="http://schemas.microsoft.com/office/powerpoint/2010/main" val="2440627895"/>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37" fill="hold"/>
                                        <p:tgtEl>
                                          <p:spTgt spid="5"/>
                                        </p:tgtEl>
                                      </p:cBhvr>
                                    </p:cmd>
                                  </p:childTnLst>
                                </p:cTn>
                              </p:par>
                              <p:par>
                                <p:cTn id="7" presetID="42"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1000"/>
                                        <p:tgtEl>
                                          <p:spTgt spid="16"/>
                                        </p:tgtEl>
                                      </p:cBhvr>
                                    </p:animEffect>
                                    <p:anim calcmode="lin" valueType="num">
                                      <p:cBhvr>
                                        <p:cTn id="10" dur="1000" fill="hold"/>
                                        <p:tgtEl>
                                          <p:spTgt spid="16"/>
                                        </p:tgtEl>
                                        <p:attrNameLst>
                                          <p:attrName>ppt_x</p:attrName>
                                        </p:attrNameLst>
                                      </p:cBhvr>
                                      <p:tavLst>
                                        <p:tav tm="0">
                                          <p:val>
                                            <p:strVal val="#ppt_x"/>
                                          </p:val>
                                        </p:tav>
                                        <p:tav tm="100000">
                                          <p:val>
                                            <p:strVal val="#ppt_x"/>
                                          </p:val>
                                        </p:tav>
                                      </p:tavLst>
                                    </p:anim>
                                    <p:anim calcmode="lin" valueType="num">
                                      <p:cBhvr>
                                        <p:cTn id="1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5"/>
                </p:tgtEl>
              </p:cMediaNode>
            </p:vide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ABA12E-D9DB-2458-062B-7A7B60CC28EE}"/>
              </a:ext>
            </a:extLst>
          </p:cNvPr>
          <p:cNvSpPr/>
          <p:nvPr/>
        </p:nvSpPr>
        <p:spPr>
          <a:xfrm>
            <a:off x="5810098" y="1366685"/>
            <a:ext cx="5389813" cy="3775588"/>
          </a:xfrm>
          <a:prstGeom prst="rect">
            <a:avLst/>
          </a:prstGeom>
          <a:solidFill>
            <a:srgbClr val="A1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057EB07E-E604-DCC5-B53C-26BEE6411640}"/>
              </a:ext>
            </a:extLst>
          </p:cNvPr>
          <p:cNvSpPr txBox="1"/>
          <p:nvPr/>
        </p:nvSpPr>
        <p:spPr>
          <a:xfrm>
            <a:off x="5927092" y="2322409"/>
            <a:ext cx="5155824"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 sz="3200" b="0" i="0" u="none" strike="noStrike" kern="1200" cap="none" spc="0" normalizeH="0" baseline="0" noProof="0">
                <a:ln>
                  <a:noFill/>
                </a:ln>
                <a:solidFill>
                  <a:prstClr val="black"/>
                </a:solidFill>
                <a:effectLst/>
                <a:uLnTx/>
                <a:uFillTx/>
                <a:latin typeface="Arial" panose="020B0604020202020204" pitchFamily="34" charset="0"/>
                <a:ea typeface="Playfair Display"/>
                <a:cs typeface="Arial" panose="020B0604020202020204" pitchFamily="34" charset="0"/>
                <a:sym typeface="Playfair Display"/>
              </a:rPr>
              <a:t>Water vindt altijd een weg, hoe uitdagend de omstandigheden ook.</a:t>
            </a:r>
            <a:endParaRPr kumimoji="0" lang="en-GB" sz="3200" b="0" i="0" u="none" strike="noStrike" kern="1200" cap="none" spc="0" normalizeH="0" baseline="0" noProof="0">
              <a:ln>
                <a:noFill/>
              </a:ln>
              <a:solidFill>
                <a:prstClr val="black"/>
              </a:solidFill>
              <a:effectLst/>
              <a:uLnTx/>
              <a:uFillTx/>
              <a:latin typeface="Arial" panose="020B0604020202020204" pitchFamily="34" charset="0"/>
              <a:ea typeface="Playfair Display"/>
              <a:cs typeface="Arial" panose="020B0604020202020204" pitchFamily="34" charset="0"/>
            </a:endParaRPr>
          </a:p>
        </p:txBody>
      </p:sp>
      <p:pic>
        <p:nvPicPr>
          <p:cNvPr id="7" name="Google Shape;542;p74">
            <a:extLst>
              <a:ext uri="{FF2B5EF4-FFF2-40B4-BE49-F238E27FC236}">
                <a16:creationId xmlns:a16="http://schemas.microsoft.com/office/drawing/2014/main" id="{54732A66-A8E9-4D4D-AD0E-1521DF3BFCBF}"/>
              </a:ext>
            </a:extLst>
          </p:cNvPr>
          <p:cNvPicPr preferRelativeResize="0"/>
          <p:nvPr/>
        </p:nvPicPr>
        <p:blipFill>
          <a:blip r:embed="rId3">
            <a:alphaModFix/>
          </a:blip>
          <a:stretch>
            <a:fillRect/>
          </a:stretch>
        </p:blipFill>
        <p:spPr>
          <a:xfrm>
            <a:off x="1263921" y="527732"/>
            <a:ext cx="4545208" cy="6060294"/>
          </a:xfrm>
          <a:prstGeom prst="rect">
            <a:avLst/>
          </a:prstGeom>
          <a:noFill/>
          <a:ln>
            <a:noFill/>
          </a:ln>
        </p:spPr>
      </p:pic>
      <p:pic>
        <p:nvPicPr>
          <p:cNvPr id="3" name="Graphic 2">
            <a:extLst>
              <a:ext uri="{FF2B5EF4-FFF2-40B4-BE49-F238E27FC236}">
                <a16:creationId xmlns:a16="http://schemas.microsoft.com/office/drawing/2014/main" id="{B4CF4798-61DD-440F-AAAD-214B440DF4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801" y="-243049"/>
            <a:ext cx="12522639" cy="9590249"/>
          </a:xfrm>
          <a:prstGeom prst="rect">
            <a:avLst/>
          </a:prstGeom>
        </p:spPr>
      </p:pic>
      <p:pic>
        <p:nvPicPr>
          <p:cNvPr id="2" name="Picture 2" descr="Nieuw Blue Deal plan goedgekeurd">
            <a:extLst>
              <a:ext uri="{FF2B5EF4-FFF2-40B4-BE49-F238E27FC236}">
                <a16:creationId xmlns:a16="http://schemas.microsoft.com/office/drawing/2014/main" id="{6C62FFF0-B4C1-6FF7-4701-122C949824E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1220239" y="0"/>
            <a:ext cx="963175" cy="1580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211046"/>
      </p:ext>
    </p:extLst>
  </p:cSld>
  <p:clrMapOvr>
    <a:masterClrMapping/>
  </p:clrMapOvr>
  <mc:AlternateContent xmlns:mc="http://schemas.openxmlformats.org/markup-compatibility/2006">
    <mc:Choice xmlns:p14="http://schemas.microsoft.com/office/powerpoint/2010/main" Requires="p14">
      <p:transition spd="slow" p14:dur="1400" advTm="6000">
        <p14:ripple/>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6" name="Rectangle 5">
            <a:extLst>
              <a:ext uri="{FF2B5EF4-FFF2-40B4-BE49-F238E27FC236}">
                <a16:creationId xmlns:a16="http://schemas.microsoft.com/office/drawing/2014/main" id="{6DE2964A-EF4D-4908-AF62-22322F71E76E}"/>
              </a:ext>
            </a:extLst>
          </p:cNvPr>
          <p:cNvSpPr/>
          <p:nvPr/>
        </p:nvSpPr>
        <p:spPr>
          <a:xfrm>
            <a:off x="345141" y="340659"/>
            <a:ext cx="11501718" cy="6176682"/>
          </a:xfrm>
          <a:prstGeom prst="rect">
            <a:avLst/>
          </a:prstGeom>
          <a:solidFill>
            <a:srgbClr val="A1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E2813B4-1730-454E-B031-8137EC74503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4113" r="12742"/>
          <a:stretch/>
        </p:blipFill>
        <p:spPr>
          <a:xfrm>
            <a:off x="345141" y="340659"/>
            <a:ext cx="5863787" cy="6176682"/>
          </a:xfrm>
          <a:prstGeom prst="rect">
            <a:avLst/>
          </a:prstGeom>
          <a:effectLst>
            <a:glow>
              <a:schemeClr val="accent1"/>
            </a:glow>
          </a:effectLst>
        </p:spPr>
      </p:pic>
      <p:sp>
        <p:nvSpPr>
          <p:cNvPr id="547" name="Google Shape;547;p75"/>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descr="Icon&#10;&#10;Description automatically generated">
            <a:extLst>
              <a:ext uri="{FF2B5EF4-FFF2-40B4-BE49-F238E27FC236}">
                <a16:creationId xmlns:a16="http://schemas.microsoft.com/office/drawing/2014/main" id="{94646022-C535-42FB-9F84-ECD29D0C0E7B}"/>
              </a:ext>
            </a:extLst>
          </p:cNvPr>
          <p:cNvPicPr>
            <a:picLocks noChangeAspect="1"/>
          </p:cNvPicPr>
          <p:nvPr/>
        </p:nvPicPr>
        <p:blipFill>
          <a:blip r:embed="rId4"/>
          <a:stretch>
            <a:fillRect/>
          </a:stretch>
        </p:blipFill>
        <p:spPr>
          <a:xfrm rot="20458723" flipV="1">
            <a:off x="-1577180" y="-2409989"/>
            <a:ext cx="15308256" cy="12854127"/>
          </a:xfrm>
          <a:prstGeom prst="rect">
            <a:avLst/>
          </a:prstGeom>
        </p:spPr>
      </p:pic>
      <p:sp>
        <p:nvSpPr>
          <p:cNvPr id="548" name="Google Shape;548;p75"/>
          <p:cNvSpPr txBox="1">
            <a:spLocks noGrp="1"/>
          </p:cNvSpPr>
          <p:nvPr>
            <p:ph type="title"/>
          </p:nvPr>
        </p:nvSpPr>
        <p:spPr>
          <a:xfrm>
            <a:off x="5995829" y="1123529"/>
            <a:ext cx="5087683" cy="3486384"/>
          </a:xfrm>
          <a:prstGeom prst="rect">
            <a:avLst/>
          </a:prstGeom>
        </p:spPr>
        <p:txBody>
          <a:bodyPr spcFirstLastPara="1" vert="horz" wrap="square" lIns="121900" tIns="121900" rIns="121900" bIns="121900" rtlCol="0" anchor="t" anchorCtr="0">
            <a:noAutofit/>
          </a:bodyPr>
          <a:lstStyle/>
          <a:p>
            <a:pPr algn="r">
              <a:buSzPts val="990"/>
            </a:pPr>
            <a:r>
              <a:rPr lang="en" sz="3200" b="1" dirty="0">
                <a:latin typeface="Arial" panose="020B0604020202020204" pitchFamily="34" charset="0"/>
                <a:ea typeface="Playfair Display"/>
                <a:cs typeface="Arial" panose="020B0604020202020204" pitchFamily="34" charset="0"/>
                <a:sym typeface="Playfair Display"/>
              </a:rPr>
              <a:t>Our approach is simple.</a:t>
            </a:r>
            <a:br>
              <a:rPr lang="en" sz="3200" b="1" dirty="0">
                <a:latin typeface="Arial" panose="020B0604020202020204" pitchFamily="34" charset="0"/>
                <a:ea typeface="Playfair Display"/>
                <a:cs typeface="Arial" panose="020B0604020202020204" pitchFamily="34" charset="0"/>
                <a:sym typeface="Playfair Display"/>
              </a:rPr>
            </a:br>
            <a:endParaRPr sz="3200" b="1" dirty="0">
              <a:latin typeface="Arial" panose="020B0604020202020204" pitchFamily="34" charset="0"/>
              <a:ea typeface="Playfair Display"/>
              <a:cs typeface="Arial" panose="020B0604020202020204" pitchFamily="34" charset="0"/>
              <a:sym typeface="Playfair Display"/>
            </a:endParaRPr>
          </a:p>
          <a:p>
            <a:pPr algn="r">
              <a:buSzPts val="990"/>
            </a:pPr>
            <a:r>
              <a:rPr lang="en" sz="3200" dirty="0">
                <a:latin typeface="Arial" panose="020B0604020202020204" pitchFamily="34" charset="0"/>
                <a:ea typeface="Playfair Display"/>
                <a:cs typeface="Arial" panose="020B0604020202020204" pitchFamily="34" charset="0"/>
                <a:sym typeface="Playfair Display"/>
              </a:rPr>
              <a:t>As Flemish</a:t>
            </a:r>
            <a:br>
              <a:rPr lang="en" sz="3200" dirty="0">
                <a:latin typeface="Arial" panose="020B0604020202020204" pitchFamily="34" charset="0"/>
                <a:ea typeface="Playfair Display"/>
                <a:cs typeface="Arial" panose="020B0604020202020204" pitchFamily="34" charset="0"/>
                <a:sym typeface="Playfair Display"/>
              </a:rPr>
            </a:br>
            <a:r>
              <a:rPr lang="en" sz="3200" dirty="0">
                <a:latin typeface="Arial" panose="020B0604020202020204" pitchFamily="34" charset="0"/>
                <a:ea typeface="Playfair Display"/>
                <a:cs typeface="Arial" panose="020B0604020202020204" pitchFamily="34" charset="0"/>
                <a:sym typeface="Playfair Display"/>
              </a:rPr>
              <a:t>water professionals…</a:t>
            </a:r>
            <a:br>
              <a:rPr lang="en" sz="3200" dirty="0">
                <a:latin typeface="Arial" panose="020B0604020202020204" pitchFamily="34" charset="0"/>
                <a:ea typeface="Playfair Display"/>
                <a:cs typeface="Arial" panose="020B0604020202020204" pitchFamily="34" charset="0"/>
                <a:sym typeface="Playfair Display"/>
              </a:rPr>
            </a:br>
            <a:endParaRPr sz="3200" dirty="0">
              <a:latin typeface="Arial" panose="020B0604020202020204" pitchFamily="34" charset="0"/>
              <a:ea typeface="Playfair Display"/>
              <a:cs typeface="Arial" panose="020B0604020202020204" pitchFamily="34" charset="0"/>
              <a:sym typeface="Playfair Display"/>
            </a:endParaRPr>
          </a:p>
          <a:p>
            <a:pPr algn="r">
              <a:buSzPts val="990"/>
            </a:pPr>
            <a:r>
              <a:rPr lang="en" sz="3200" dirty="0">
                <a:latin typeface="Arial" panose="020B0604020202020204" pitchFamily="34" charset="0"/>
                <a:ea typeface="Playfair Display"/>
                <a:cs typeface="Arial" panose="020B0604020202020204" pitchFamily="34" charset="0"/>
                <a:sym typeface="Playfair Display"/>
              </a:rPr>
              <a:t> We are like water. </a:t>
            </a:r>
            <a:br>
              <a:rPr lang="en" sz="3200" dirty="0">
                <a:latin typeface="Arial" panose="020B0604020202020204" pitchFamily="34" charset="0"/>
                <a:ea typeface="Playfair Display"/>
                <a:cs typeface="Arial" panose="020B0604020202020204" pitchFamily="34" charset="0"/>
                <a:sym typeface="Playfair Display"/>
              </a:rPr>
            </a:br>
            <a:r>
              <a:rPr lang="en" sz="3200" dirty="0">
                <a:latin typeface="Arial" panose="020B0604020202020204" pitchFamily="34" charset="0"/>
                <a:ea typeface="Playfair Display"/>
                <a:cs typeface="Arial" panose="020B0604020202020204" pitchFamily="34" charset="0"/>
                <a:sym typeface="Playfair Display"/>
              </a:rPr>
              <a:t>We work like water.</a:t>
            </a:r>
            <a:br>
              <a:rPr lang="en" sz="3200" dirty="0">
                <a:latin typeface="Arial" panose="020B0604020202020204" pitchFamily="34" charset="0"/>
                <a:ea typeface="Playfair Display"/>
                <a:cs typeface="Arial" panose="020B0604020202020204" pitchFamily="34" charset="0"/>
                <a:sym typeface="Playfair Display"/>
              </a:rPr>
            </a:br>
            <a:endParaRPr sz="3200" dirty="0">
              <a:latin typeface="Arial" panose="020B0604020202020204" pitchFamily="34" charset="0"/>
              <a:ea typeface="Playfair Display"/>
              <a:cs typeface="Arial" panose="020B0604020202020204" pitchFamily="34" charset="0"/>
              <a:sym typeface="Playfair Display"/>
            </a:endParaRPr>
          </a:p>
          <a:p>
            <a:pPr algn="r">
              <a:buSzPts val="990"/>
            </a:pPr>
            <a:r>
              <a:rPr lang="en" sz="3200" dirty="0">
                <a:latin typeface="Arial" panose="020B0604020202020204" pitchFamily="34" charset="0"/>
                <a:ea typeface="Playfair Display"/>
                <a:cs typeface="Arial" panose="020B0604020202020204" pitchFamily="34" charset="0"/>
                <a:sym typeface="Playfair Display"/>
              </a:rPr>
              <a:t>We are fluid. </a:t>
            </a:r>
            <a:br>
              <a:rPr lang="en" sz="3200" dirty="0">
                <a:latin typeface="Arial" panose="020B0604020202020204" pitchFamily="34" charset="0"/>
                <a:ea typeface="Playfair Display"/>
                <a:cs typeface="Arial" panose="020B0604020202020204" pitchFamily="34" charset="0"/>
                <a:sym typeface="Playfair Display"/>
              </a:rPr>
            </a:br>
            <a:r>
              <a:rPr lang="en" sz="3200" dirty="0">
                <a:latin typeface="Arial" panose="020B0604020202020204" pitchFamily="34" charset="0"/>
                <a:ea typeface="Playfair Display"/>
                <a:cs typeface="Arial" panose="020B0604020202020204" pitchFamily="34" charset="0"/>
                <a:sym typeface="Playfair Display"/>
              </a:rPr>
              <a:t>We work fluid.</a:t>
            </a:r>
            <a:endParaRPr sz="3200" dirty="0">
              <a:latin typeface="Arial" panose="020B0604020202020204" pitchFamily="34" charset="0"/>
              <a:ea typeface="Playfair Display"/>
              <a:cs typeface="Arial" panose="020B0604020202020204" pitchFamily="34" charset="0"/>
              <a:sym typeface="Playfair Display"/>
            </a:endParaRPr>
          </a:p>
          <a:p>
            <a:pPr algn="ctr">
              <a:buSzPts val="990"/>
            </a:pPr>
            <a:r>
              <a:rPr lang="en" sz="3200" dirty="0">
                <a:latin typeface="Playfair Display"/>
                <a:ea typeface="Playfair Display"/>
                <a:cs typeface="Playfair Display"/>
                <a:sym typeface="Playfair Display"/>
              </a:rPr>
              <a:t>  </a:t>
            </a:r>
            <a:endParaRPr sz="3200" dirty="0">
              <a:latin typeface="Playfair Display"/>
              <a:ea typeface="Playfair Display"/>
              <a:cs typeface="Playfair Display"/>
              <a:sym typeface="Playfair Display"/>
            </a:endParaRPr>
          </a:p>
        </p:txBody>
      </p:sp>
      <p:pic>
        <p:nvPicPr>
          <p:cNvPr id="2" name="Picture 2" descr="Nieuw Blue Deal plan goedgekeurd">
            <a:extLst>
              <a:ext uri="{FF2B5EF4-FFF2-40B4-BE49-F238E27FC236}">
                <a16:creationId xmlns:a16="http://schemas.microsoft.com/office/drawing/2014/main" id="{13512B51-E7A9-EDC5-C3F9-F461D4BCF26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1220239" y="0"/>
            <a:ext cx="963175" cy="15800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48"/>
                                        </p:tgtEl>
                                        <p:attrNameLst>
                                          <p:attrName>style.visibility</p:attrName>
                                        </p:attrNameLst>
                                      </p:cBhvr>
                                      <p:to>
                                        <p:strVal val="visible"/>
                                      </p:to>
                                    </p:set>
                                    <p:animEffect transition="in" filter="fade">
                                      <p:cBhvr>
                                        <p:cTn id="7" dur="1000"/>
                                        <p:tgtEl>
                                          <p:spTgt spid="548"/>
                                        </p:tgtEl>
                                      </p:cBhvr>
                                    </p:animEffect>
                                    <p:anim calcmode="lin" valueType="num">
                                      <p:cBhvr>
                                        <p:cTn id="8" dur="1000" fill="hold"/>
                                        <p:tgtEl>
                                          <p:spTgt spid="548"/>
                                        </p:tgtEl>
                                        <p:attrNameLst>
                                          <p:attrName>ppt_x</p:attrName>
                                        </p:attrNameLst>
                                      </p:cBhvr>
                                      <p:tavLst>
                                        <p:tav tm="0">
                                          <p:val>
                                            <p:strVal val="#ppt_x"/>
                                          </p:val>
                                        </p:tav>
                                        <p:tav tm="100000">
                                          <p:val>
                                            <p:strVal val="#ppt_x"/>
                                          </p:val>
                                        </p:tav>
                                      </p:tavLst>
                                    </p:anim>
                                    <p:anim calcmode="lin" valueType="num">
                                      <p:cBhvr>
                                        <p:cTn id="9" dur="1000" fill="hold"/>
                                        <p:tgtEl>
                                          <p:spTgt spid="5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1D63D-9A56-45EF-D1C3-D5EA07C2E58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60E254F-4495-92B2-0543-70CE32AEA60F}"/>
              </a:ext>
            </a:extLst>
          </p:cNvPr>
          <p:cNvSpPr/>
          <p:nvPr/>
        </p:nvSpPr>
        <p:spPr>
          <a:xfrm>
            <a:off x="345141" y="340659"/>
            <a:ext cx="11501718" cy="6176682"/>
          </a:xfrm>
          <a:prstGeom prst="rect">
            <a:avLst/>
          </a:prstGeom>
          <a:solidFill>
            <a:srgbClr val="A1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Google Shape;548;p75">
            <a:extLst>
              <a:ext uri="{FF2B5EF4-FFF2-40B4-BE49-F238E27FC236}">
                <a16:creationId xmlns:a16="http://schemas.microsoft.com/office/drawing/2014/main" id="{1AA31B99-4D38-127C-D597-DCAECB1E6E16}"/>
              </a:ext>
            </a:extLst>
          </p:cNvPr>
          <p:cNvSpPr txBox="1">
            <a:spLocks/>
          </p:cNvSpPr>
          <p:nvPr/>
        </p:nvSpPr>
        <p:spPr>
          <a:xfrm>
            <a:off x="5905026" y="2786715"/>
            <a:ext cx="5756906" cy="210067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sz="2400">
                <a:solidFill>
                  <a:prstClr val="black"/>
                </a:solidFill>
                <a:latin typeface="Arial" panose="020B0604020202020204" pitchFamily="34" charset="0"/>
                <a:cs typeface="Arial" panose="020B0604020202020204" pitchFamily="34" charset="0"/>
              </a:rPr>
              <a:t>Moving beyond sector-oriented policies and investments to </a:t>
            </a:r>
            <a:r>
              <a:rPr lang="en-US" sz="2400" b="1">
                <a:solidFill>
                  <a:prstClr val="black"/>
                </a:solidFill>
                <a:latin typeface="Arial" panose="020B0604020202020204" pitchFamily="34" charset="0"/>
                <a:cs typeface="Arial" panose="020B0604020202020204" pitchFamily="34" charset="0"/>
              </a:rPr>
              <a:t>integrated, systemic and solution-oriented approach.</a:t>
            </a:r>
            <a:endParaRPr kumimoji="0" lang="nl-BE"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ACF4796-3A58-4147-2A29-0A7589F7DB57}"/>
              </a:ext>
            </a:extLst>
          </p:cNvPr>
          <p:cNvSpPr txBox="1"/>
          <p:nvPr/>
        </p:nvSpPr>
        <p:spPr>
          <a:xfrm>
            <a:off x="5905026" y="1861862"/>
            <a:ext cx="409906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rgbClr val="1E6295"/>
                </a:solidFill>
                <a:effectLst/>
                <a:uLnTx/>
                <a:uFillTx/>
                <a:latin typeface="Arial" panose="020B0604020202020204" pitchFamily="34" charset="0"/>
                <a:ea typeface="Space Grotesk" charset="0"/>
                <a:cs typeface="Arial" panose="020B0604020202020204" pitchFamily="34" charset="0"/>
              </a:rPr>
              <a:t>The Blue Deal</a:t>
            </a:r>
          </a:p>
        </p:txBody>
      </p:sp>
      <p:sp>
        <p:nvSpPr>
          <p:cNvPr id="12" name="TextBox 11">
            <a:extLst>
              <a:ext uri="{FF2B5EF4-FFF2-40B4-BE49-F238E27FC236}">
                <a16:creationId xmlns:a16="http://schemas.microsoft.com/office/drawing/2014/main" id="{A04B051A-2B6A-8A3E-79BA-355F13515BB6}"/>
              </a:ext>
            </a:extLst>
          </p:cNvPr>
          <p:cNvSpPr txBox="1"/>
          <p:nvPr/>
        </p:nvSpPr>
        <p:spPr>
          <a:xfrm>
            <a:off x="880782" y="595042"/>
            <a:ext cx="10193172" cy="646331"/>
          </a:xfrm>
          <a:prstGeom prst="rect">
            <a:avLst/>
          </a:prstGeom>
          <a:noFill/>
        </p:spPr>
        <p:txBody>
          <a:bodyPr wrap="square">
            <a:spAutoFit/>
          </a:bodyPr>
          <a:lstStyle/>
          <a:p>
            <a:r>
              <a:rPr lang="en-US" sz="3600" b="1" dirty="0">
                <a:latin typeface="Arial" panose="020B0604020202020204" pitchFamily="34" charset="0"/>
                <a:cs typeface="Arial" panose="020B0604020202020204" pitchFamily="34" charset="0"/>
              </a:rPr>
              <a:t>Our compass for a water resilient Flanders</a:t>
            </a:r>
          </a:p>
        </p:txBody>
      </p:sp>
      <p:pic>
        <p:nvPicPr>
          <p:cNvPr id="290" name="Graphic 289">
            <a:extLst>
              <a:ext uri="{FF2B5EF4-FFF2-40B4-BE49-F238E27FC236}">
                <a16:creationId xmlns:a16="http://schemas.microsoft.com/office/drawing/2014/main" id="{260E333A-7224-63D8-6143-FB918F940C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140" y="2930277"/>
            <a:ext cx="5243959" cy="2052474"/>
          </a:xfrm>
          <a:prstGeom prst="rect">
            <a:avLst/>
          </a:prstGeom>
        </p:spPr>
      </p:pic>
      <p:pic>
        <p:nvPicPr>
          <p:cNvPr id="4" name="Picture 3">
            <a:extLst>
              <a:ext uri="{FF2B5EF4-FFF2-40B4-BE49-F238E27FC236}">
                <a16:creationId xmlns:a16="http://schemas.microsoft.com/office/drawing/2014/main" id="{79424A89-371C-21A6-00B9-43713B3CC92D}"/>
              </a:ext>
            </a:extLst>
          </p:cNvPr>
          <p:cNvPicPr>
            <a:picLocks noChangeAspect="1"/>
          </p:cNvPicPr>
          <p:nvPr/>
        </p:nvPicPr>
        <p:blipFill>
          <a:blip r:embed="rId5">
            <a:duotone>
              <a:prstClr val="black"/>
              <a:schemeClr val="accent1">
                <a:tint val="45000"/>
                <a:satMod val="400000"/>
              </a:schemeClr>
            </a:duotone>
          </a:blip>
          <a:stretch>
            <a:fillRect/>
          </a:stretch>
        </p:blipFill>
        <p:spPr>
          <a:xfrm>
            <a:off x="2121654" y="2035904"/>
            <a:ext cx="2054530" cy="2261812"/>
          </a:xfrm>
          <a:prstGeom prst="rect">
            <a:avLst/>
          </a:prstGeom>
        </p:spPr>
      </p:pic>
      <p:pic>
        <p:nvPicPr>
          <p:cNvPr id="5" name="Picture 2" descr="Nieuw Blue Deal plan goedgekeurd">
            <a:extLst>
              <a:ext uri="{FF2B5EF4-FFF2-40B4-BE49-F238E27FC236}">
                <a16:creationId xmlns:a16="http://schemas.microsoft.com/office/drawing/2014/main" id="{5A13DA38-6810-4056-8559-F1E3B1195B2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1220239" y="0"/>
            <a:ext cx="963175" cy="158008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A47862D-FDAE-19FA-832E-6BE47EEBC284}"/>
              </a:ext>
            </a:extLst>
          </p:cNvPr>
          <p:cNvGrpSpPr/>
          <p:nvPr/>
        </p:nvGrpSpPr>
        <p:grpSpPr>
          <a:xfrm>
            <a:off x="9663210" y="4326648"/>
            <a:ext cx="1756843" cy="1767375"/>
            <a:chOff x="5905026" y="4448737"/>
            <a:chExt cx="1756843" cy="1767375"/>
          </a:xfrm>
        </p:grpSpPr>
        <p:pic>
          <p:nvPicPr>
            <p:cNvPr id="8" name="Graphic 7">
              <a:extLst>
                <a:ext uri="{FF2B5EF4-FFF2-40B4-BE49-F238E27FC236}">
                  <a16:creationId xmlns:a16="http://schemas.microsoft.com/office/drawing/2014/main" id="{5A114191-FB95-B3E6-243A-6AA35002BE0B}"/>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034578" y="4953079"/>
              <a:ext cx="1263033" cy="1263033"/>
            </a:xfrm>
            <a:prstGeom prst="rect">
              <a:avLst/>
            </a:prstGeom>
          </p:spPr>
        </p:pic>
        <p:sp>
          <p:nvSpPr>
            <p:cNvPr id="9" name="Google Shape;548;p75">
              <a:extLst>
                <a:ext uri="{FF2B5EF4-FFF2-40B4-BE49-F238E27FC236}">
                  <a16:creationId xmlns:a16="http://schemas.microsoft.com/office/drawing/2014/main" id="{5E68B20F-15E5-86E0-5133-69D0CDC5AE29}"/>
                </a:ext>
              </a:extLst>
            </p:cNvPr>
            <p:cNvSpPr txBox="1">
              <a:spLocks/>
            </p:cNvSpPr>
            <p:nvPr/>
          </p:nvSpPr>
          <p:spPr>
            <a:xfrm>
              <a:off x="5905026" y="4448737"/>
              <a:ext cx="1756843" cy="49324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sz="2000" b="1">
                  <a:solidFill>
                    <a:srgbClr val="1E6295"/>
                  </a:solidFill>
                  <a:latin typeface="Arial" panose="020B0604020202020204" pitchFamily="34" charset="0"/>
                  <a:cs typeface="Arial" panose="020B0604020202020204" pitchFamily="34" charset="0"/>
                </a:rPr>
                <a:t>Read more</a:t>
              </a:r>
              <a:endParaRPr kumimoji="0" lang="nl-BE" sz="2000" b="1" i="0" u="none" strike="noStrike" kern="1200" cap="none" spc="0" normalizeH="0" baseline="0" noProof="0">
                <a:ln>
                  <a:noFill/>
                </a:ln>
                <a:solidFill>
                  <a:srgbClr val="1E6295"/>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61129566"/>
      </p:ext>
    </p:extLst>
  </p:cSld>
  <p:clrMapOvr>
    <a:masterClrMapping/>
  </p:clrMapOvr>
  <mc:AlternateContent xmlns:mc="http://schemas.openxmlformats.org/markup-compatibility/2006">
    <mc:Choice xmlns:p14="http://schemas.microsoft.com/office/powerpoint/2010/main" Requires="p14">
      <p:transition spd="med" p14:dur="700" advTm="12000">
        <p:fade/>
      </p:transition>
    </mc:Choice>
    <mc:Fallback>
      <p:transition spd="med" advTm="1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900" fill="hold"/>
                                        <p:tgtEl>
                                          <p:spTgt spid="3"/>
                                        </p:tgtEl>
                                        <p:attrNameLst>
                                          <p:attrName>ppt_x</p:attrName>
                                        </p:attrNameLst>
                                      </p:cBhvr>
                                      <p:tavLst>
                                        <p:tav tm="0">
                                          <p:val>
                                            <p:strVal val="#ppt_x"/>
                                          </p:val>
                                        </p:tav>
                                        <p:tav tm="100000">
                                          <p:val>
                                            <p:strVal val="#ppt_x"/>
                                          </p:val>
                                        </p:tav>
                                      </p:tavLst>
                                    </p:anim>
                                    <p:anim calcmode="lin" valueType="num">
                                      <p:cBhvr additive="base">
                                        <p:cTn id="15" dur="9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DF43F-392C-A87F-5027-91FF3350176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7679CE3-55A1-CD53-49AC-B8DA8CB4338A}"/>
              </a:ext>
            </a:extLst>
          </p:cNvPr>
          <p:cNvSpPr/>
          <p:nvPr/>
        </p:nvSpPr>
        <p:spPr>
          <a:xfrm>
            <a:off x="345141" y="383691"/>
            <a:ext cx="11501718" cy="6176682"/>
          </a:xfrm>
          <a:prstGeom prst="rect">
            <a:avLst/>
          </a:prstGeom>
          <a:solidFill>
            <a:srgbClr val="A1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240CE85F-58FB-3C54-B221-061E00837041}"/>
              </a:ext>
            </a:extLst>
          </p:cNvPr>
          <p:cNvSpPr txBox="1"/>
          <p:nvPr/>
        </p:nvSpPr>
        <p:spPr>
          <a:xfrm>
            <a:off x="1138990" y="721903"/>
            <a:ext cx="10215788"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black"/>
                </a:solidFill>
                <a:effectLst/>
                <a:uLnTx/>
                <a:uFillTx/>
                <a:latin typeface="Arial" panose="020B0604020202020204" pitchFamily="34" charset="0"/>
                <a:ea typeface="Space Grotesk" charset="0"/>
                <a:cs typeface="Arial" panose="020B0604020202020204" pitchFamily="34" charset="0"/>
              </a:rPr>
              <a:t>Regional coalitions (living labs)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rial" panose="020B0604020202020204" pitchFamily="34" charset="0"/>
                <a:ea typeface="Space Grotesk" charset="0"/>
                <a:cs typeface="Arial" panose="020B0604020202020204" pitchFamily="34" charset="0"/>
              </a:rPr>
              <a:t>The core of the Blue Deal solutions</a:t>
            </a:r>
          </a:p>
        </p:txBody>
      </p:sp>
      <p:sp>
        <p:nvSpPr>
          <p:cNvPr id="13" name="TextBox 12">
            <a:extLst>
              <a:ext uri="{FF2B5EF4-FFF2-40B4-BE49-F238E27FC236}">
                <a16:creationId xmlns:a16="http://schemas.microsoft.com/office/drawing/2014/main" id="{A6898A0D-37B9-E182-863F-AD1E6C289D72}"/>
              </a:ext>
            </a:extLst>
          </p:cNvPr>
          <p:cNvSpPr txBox="1"/>
          <p:nvPr/>
        </p:nvSpPr>
        <p:spPr>
          <a:xfrm>
            <a:off x="1138990" y="1910659"/>
            <a:ext cx="4369923" cy="646331"/>
          </a:xfrm>
          <a:prstGeom prst="rect">
            <a:avLst/>
          </a:prstGeom>
          <a:noFill/>
        </p:spPr>
        <p:txBody>
          <a:bodyPr wrap="square">
            <a:spAutoFit/>
          </a:bodyPr>
          <a:lstStyle/>
          <a:p>
            <a:r>
              <a:rPr lang="en-US">
                <a:latin typeface="Arial" panose="020B0604020202020204" pitchFamily="34" charset="0"/>
                <a:cs typeface="Arial" panose="020B0604020202020204" pitchFamily="34" charset="0"/>
              </a:rPr>
              <a:t>Aligning strategic water goals with local needs and ensuring shared ownership. </a:t>
            </a:r>
            <a:endParaRPr lang="nl-BE">
              <a:latin typeface="Arial" panose="020B0604020202020204" pitchFamily="34" charset="0"/>
              <a:cs typeface="Arial" panose="020B0604020202020204" pitchFamily="34" charset="0"/>
            </a:endParaRPr>
          </a:p>
        </p:txBody>
      </p:sp>
      <p:pic>
        <p:nvPicPr>
          <p:cNvPr id="21" name="Graphic 20">
            <a:extLst>
              <a:ext uri="{FF2B5EF4-FFF2-40B4-BE49-F238E27FC236}">
                <a16:creationId xmlns:a16="http://schemas.microsoft.com/office/drawing/2014/main" id="{EBDDEEB7-22D0-6CA3-68E6-6110F64A09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0924" y="2266703"/>
            <a:ext cx="8745258" cy="3422875"/>
          </a:xfrm>
          <a:prstGeom prst="rect">
            <a:avLst/>
          </a:prstGeom>
        </p:spPr>
      </p:pic>
      <p:pic>
        <p:nvPicPr>
          <p:cNvPr id="22" name="Graphic 21">
            <a:extLst>
              <a:ext uri="{FF2B5EF4-FFF2-40B4-BE49-F238E27FC236}">
                <a16:creationId xmlns:a16="http://schemas.microsoft.com/office/drawing/2014/main" id="{EFE369A0-8344-767C-638A-A96226AEDE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65182" y="3376125"/>
            <a:ext cx="1146201" cy="1146200"/>
          </a:xfrm>
          <a:prstGeom prst="rect">
            <a:avLst/>
          </a:prstGeom>
        </p:spPr>
      </p:pic>
      <p:pic>
        <p:nvPicPr>
          <p:cNvPr id="24" name="Graphic 23">
            <a:extLst>
              <a:ext uri="{FF2B5EF4-FFF2-40B4-BE49-F238E27FC236}">
                <a16:creationId xmlns:a16="http://schemas.microsoft.com/office/drawing/2014/main" id="{4ED2E8FF-E18B-FC9A-8EC1-B3DCB50F98A7}"/>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2514756" y="3481056"/>
            <a:ext cx="1146201" cy="1146200"/>
          </a:xfrm>
          <a:prstGeom prst="rect">
            <a:avLst/>
          </a:prstGeom>
        </p:spPr>
      </p:pic>
      <p:pic>
        <p:nvPicPr>
          <p:cNvPr id="3" name="Picture 2" descr="Nieuw Blue Deal plan goedgekeurd">
            <a:extLst>
              <a:ext uri="{FF2B5EF4-FFF2-40B4-BE49-F238E27FC236}">
                <a16:creationId xmlns:a16="http://schemas.microsoft.com/office/drawing/2014/main" id="{8F3606EB-BDEF-17FC-D6D7-04023D0A812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1220239" y="0"/>
            <a:ext cx="963175" cy="1580085"/>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id="{73F85F15-ED51-386A-2481-B402D396465B}"/>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5425881" y="2529694"/>
            <a:ext cx="1146201" cy="1146200"/>
          </a:xfrm>
          <a:prstGeom prst="rect">
            <a:avLst/>
          </a:prstGeom>
        </p:spPr>
      </p:pic>
      <p:pic>
        <p:nvPicPr>
          <p:cNvPr id="5" name="Graphic 4">
            <a:extLst>
              <a:ext uri="{FF2B5EF4-FFF2-40B4-BE49-F238E27FC236}">
                <a16:creationId xmlns:a16="http://schemas.microsoft.com/office/drawing/2014/main" id="{01BB6D0B-403E-8DB4-7369-9A0B202E65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78141" y="2459159"/>
            <a:ext cx="1146201" cy="1146200"/>
          </a:xfrm>
          <a:prstGeom prst="rect">
            <a:avLst/>
          </a:prstGeom>
        </p:spPr>
      </p:pic>
      <p:sp>
        <p:nvSpPr>
          <p:cNvPr id="7" name="Rectangle 6">
            <a:extLst>
              <a:ext uri="{FF2B5EF4-FFF2-40B4-BE49-F238E27FC236}">
                <a16:creationId xmlns:a16="http://schemas.microsoft.com/office/drawing/2014/main" id="{8602D238-4191-315E-6905-08135BD8A15C}"/>
              </a:ext>
            </a:extLst>
          </p:cNvPr>
          <p:cNvSpPr/>
          <p:nvPr/>
        </p:nvSpPr>
        <p:spPr>
          <a:xfrm>
            <a:off x="2189684" y="4458151"/>
            <a:ext cx="1686280" cy="525149"/>
          </a:xfrm>
          <a:prstGeom prst="rect">
            <a:avLst/>
          </a:prstGeom>
          <a:solidFill>
            <a:srgbClr val="A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rgbClr val="1E6295"/>
                </a:solidFill>
                <a:latin typeface="Arial" panose="020B0604020202020204" pitchFamily="34" charset="0"/>
                <a:cs typeface="Arial" panose="020B0604020202020204" pitchFamily="34" charset="0"/>
              </a:rPr>
              <a:t>Business parks</a:t>
            </a:r>
          </a:p>
          <a:p>
            <a:pPr algn="ctr"/>
            <a:r>
              <a:rPr lang="en-US" sz="1600" b="1">
                <a:solidFill>
                  <a:srgbClr val="1E6295"/>
                </a:solidFill>
                <a:latin typeface="Arial" panose="020B0604020202020204" pitchFamily="34" charset="0"/>
                <a:cs typeface="Arial" panose="020B0604020202020204" pitchFamily="34" charset="0"/>
              </a:rPr>
              <a:t>Circular rain</a:t>
            </a:r>
            <a:endParaRPr lang="en-BE" sz="1600" b="1">
              <a:solidFill>
                <a:srgbClr val="1E6295"/>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EF170E8-B146-A8D4-B992-1444E59DC038}"/>
              </a:ext>
            </a:extLst>
          </p:cNvPr>
          <p:cNvSpPr/>
          <p:nvPr/>
        </p:nvSpPr>
        <p:spPr>
          <a:xfrm>
            <a:off x="7407198" y="3500648"/>
            <a:ext cx="1213875" cy="488402"/>
          </a:xfrm>
          <a:prstGeom prst="rect">
            <a:avLst/>
          </a:prstGeom>
          <a:solidFill>
            <a:srgbClr val="A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rgbClr val="1E6295"/>
                </a:solidFill>
                <a:latin typeface="Arial" panose="020B0604020202020204" pitchFamily="34" charset="0"/>
                <a:cs typeface="Arial" panose="020B0604020202020204" pitchFamily="34" charset="0"/>
              </a:rPr>
              <a:t>Kempen area</a:t>
            </a:r>
            <a:endParaRPr lang="en-BE" sz="1600" b="1">
              <a:solidFill>
                <a:srgbClr val="1E6295"/>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904BD74-C1FB-CBC7-C877-666BD84B67F6}"/>
              </a:ext>
            </a:extLst>
          </p:cNvPr>
          <p:cNvSpPr/>
          <p:nvPr/>
        </p:nvSpPr>
        <p:spPr>
          <a:xfrm>
            <a:off x="6274752" y="2685302"/>
            <a:ext cx="1034525" cy="764980"/>
          </a:xfrm>
          <a:prstGeom prst="rect">
            <a:avLst/>
          </a:prstGeom>
          <a:solidFill>
            <a:srgbClr val="A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rgbClr val="1E6295"/>
                </a:solidFill>
                <a:latin typeface="Arial" panose="020B0604020202020204" pitchFamily="34" charset="0"/>
                <a:cs typeface="Arial" panose="020B0604020202020204" pitchFamily="34" charset="0"/>
              </a:rPr>
              <a:t>Port of Antwerp-Bruges</a:t>
            </a:r>
            <a:endParaRPr lang="en-BE" sz="1600" b="1">
              <a:solidFill>
                <a:srgbClr val="1E6295"/>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F23014AA-A4C4-2177-8F81-DC611A6F3902}"/>
              </a:ext>
            </a:extLst>
          </p:cNvPr>
          <p:cNvSpPr/>
          <p:nvPr/>
        </p:nvSpPr>
        <p:spPr>
          <a:xfrm>
            <a:off x="5565182" y="4365826"/>
            <a:ext cx="1307463" cy="512543"/>
          </a:xfrm>
          <a:prstGeom prst="rect">
            <a:avLst/>
          </a:prstGeom>
          <a:solidFill>
            <a:srgbClr val="A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rgbClr val="1E6295"/>
                </a:solidFill>
                <a:latin typeface="Arial" panose="020B0604020202020204" pitchFamily="34" charset="0"/>
                <a:cs typeface="Arial" panose="020B0604020202020204" pitchFamily="34" charset="0"/>
              </a:rPr>
              <a:t>City of </a:t>
            </a:r>
            <a:r>
              <a:rPr lang="en-US" sz="1600" b="1" err="1">
                <a:solidFill>
                  <a:srgbClr val="1E6295"/>
                </a:solidFill>
                <a:latin typeface="Arial" panose="020B0604020202020204" pitchFamily="34" charset="0"/>
                <a:cs typeface="Arial" panose="020B0604020202020204" pitchFamily="34" charset="0"/>
              </a:rPr>
              <a:t>Mechelen</a:t>
            </a:r>
            <a:endParaRPr lang="en-BE" sz="1600" b="1">
              <a:solidFill>
                <a:srgbClr val="1E6295"/>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C804CC0-CE2F-A6FA-D440-4EE83A2639ED}"/>
              </a:ext>
            </a:extLst>
          </p:cNvPr>
          <p:cNvSpPr/>
          <p:nvPr/>
        </p:nvSpPr>
        <p:spPr>
          <a:xfrm>
            <a:off x="1370507" y="3313421"/>
            <a:ext cx="2121571" cy="350491"/>
          </a:xfrm>
          <a:prstGeom prst="rect">
            <a:avLst/>
          </a:prstGeom>
          <a:solidFill>
            <a:srgbClr val="A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err="1">
                <a:solidFill>
                  <a:srgbClr val="1E6295"/>
                </a:solidFill>
                <a:latin typeface="Arial" panose="020B0604020202020204" pitchFamily="34" charset="0"/>
                <a:cs typeface="Arial" panose="020B0604020202020204" pitchFamily="34" charset="0"/>
              </a:rPr>
              <a:t>WaterClimateHub</a:t>
            </a:r>
            <a:endParaRPr lang="en-BE" sz="1600" b="1">
              <a:solidFill>
                <a:srgbClr val="1E6295"/>
              </a:solidFill>
              <a:latin typeface="Arial" panose="020B0604020202020204" pitchFamily="34" charset="0"/>
              <a:cs typeface="Arial" panose="020B0604020202020204" pitchFamily="34" charset="0"/>
            </a:endParaRPr>
          </a:p>
        </p:txBody>
      </p:sp>
      <p:pic>
        <p:nvPicPr>
          <p:cNvPr id="14" name="Graphic 13">
            <a:extLst>
              <a:ext uri="{FF2B5EF4-FFF2-40B4-BE49-F238E27FC236}">
                <a16:creationId xmlns:a16="http://schemas.microsoft.com/office/drawing/2014/main" id="{0636DF49-7CED-D9B9-4B7B-B5C9C3A9FBDC}"/>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837351" y="2325832"/>
            <a:ext cx="1146201" cy="1146200"/>
          </a:xfrm>
          <a:prstGeom prst="rect">
            <a:avLst/>
          </a:prstGeom>
        </p:spPr>
      </p:pic>
      <p:sp>
        <p:nvSpPr>
          <p:cNvPr id="15" name="Rectangle 14">
            <a:extLst>
              <a:ext uri="{FF2B5EF4-FFF2-40B4-BE49-F238E27FC236}">
                <a16:creationId xmlns:a16="http://schemas.microsoft.com/office/drawing/2014/main" id="{77CB67A9-F538-4122-671E-E3E94D87D450}"/>
              </a:ext>
            </a:extLst>
          </p:cNvPr>
          <p:cNvSpPr/>
          <p:nvPr/>
        </p:nvSpPr>
        <p:spPr>
          <a:xfrm>
            <a:off x="4111792" y="4590412"/>
            <a:ext cx="1349383" cy="694282"/>
          </a:xfrm>
          <a:prstGeom prst="rect">
            <a:avLst/>
          </a:prstGeom>
          <a:solidFill>
            <a:srgbClr val="A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rgbClr val="1E6295"/>
                </a:solidFill>
                <a:latin typeface="Arial" panose="020B0604020202020204" pitchFamily="34" charset="0"/>
                <a:cs typeface="Arial" panose="020B0604020202020204" pitchFamily="34" charset="0"/>
              </a:rPr>
              <a:t>Direct potable reuse</a:t>
            </a:r>
            <a:endParaRPr lang="en-BE" sz="1600" b="1">
              <a:solidFill>
                <a:srgbClr val="1E6295"/>
              </a:solidFill>
              <a:latin typeface="Arial" panose="020B0604020202020204" pitchFamily="34" charset="0"/>
              <a:cs typeface="Arial" panose="020B0604020202020204" pitchFamily="34" charset="0"/>
            </a:endParaRPr>
          </a:p>
        </p:txBody>
      </p:sp>
      <p:pic>
        <p:nvPicPr>
          <p:cNvPr id="16" name="Graphic 15">
            <a:extLst>
              <a:ext uri="{FF2B5EF4-FFF2-40B4-BE49-F238E27FC236}">
                <a16:creationId xmlns:a16="http://schemas.microsoft.com/office/drawing/2014/main" id="{D79472D1-AFDC-05F2-0F71-1577A31AEACD}"/>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4439655" y="3597413"/>
            <a:ext cx="1146201" cy="1146200"/>
          </a:xfrm>
          <a:prstGeom prst="rect">
            <a:avLst/>
          </a:prstGeom>
        </p:spPr>
      </p:pic>
      <p:sp>
        <p:nvSpPr>
          <p:cNvPr id="17" name="Rectangle 16">
            <a:extLst>
              <a:ext uri="{FF2B5EF4-FFF2-40B4-BE49-F238E27FC236}">
                <a16:creationId xmlns:a16="http://schemas.microsoft.com/office/drawing/2014/main" id="{CA45FA8B-E07C-F26B-00E5-34900D8DE0EE}"/>
              </a:ext>
            </a:extLst>
          </p:cNvPr>
          <p:cNvSpPr/>
          <p:nvPr/>
        </p:nvSpPr>
        <p:spPr>
          <a:xfrm>
            <a:off x="7612715" y="5180723"/>
            <a:ext cx="2016716" cy="350491"/>
          </a:xfrm>
          <a:prstGeom prst="rect">
            <a:avLst/>
          </a:prstGeom>
          <a:solidFill>
            <a:srgbClr val="A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rgbClr val="1E6295"/>
                </a:solidFill>
                <a:latin typeface="Arial" panose="020B0604020202020204" pitchFamily="34" charset="0"/>
                <a:cs typeface="Arial" panose="020B0604020202020204" pitchFamily="34" charset="0"/>
              </a:rPr>
              <a:t>Herk &amp; </a:t>
            </a:r>
            <a:r>
              <a:rPr lang="en-US" sz="1600" b="1" err="1">
                <a:solidFill>
                  <a:srgbClr val="1E6295"/>
                </a:solidFill>
                <a:latin typeface="Arial" panose="020B0604020202020204" pitchFamily="34" charset="0"/>
                <a:cs typeface="Arial" panose="020B0604020202020204" pitchFamily="34" charset="0"/>
              </a:rPr>
              <a:t>Mombeek</a:t>
            </a:r>
            <a:endParaRPr lang="en-BE" sz="1600" b="1">
              <a:solidFill>
                <a:srgbClr val="1E6295"/>
              </a:solidFill>
              <a:latin typeface="Arial" panose="020B0604020202020204" pitchFamily="34" charset="0"/>
              <a:cs typeface="Arial" panose="020B0604020202020204" pitchFamily="34" charset="0"/>
            </a:endParaRPr>
          </a:p>
        </p:txBody>
      </p:sp>
      <p:pic>
        <p:nvPicPr>
          <p:cNvPr id="18" name="Graphic 17">
            <a:extLst>
              <a:ext uri="{FF2B5EF4-FFF2-40B4-BE49-F238E27FC236}">
                <a16:creationId xmlns:a16="http://schemas.microsoft.com/office/drawing/2014/main" id="{018D0908-903D-7388-EEB2-F49B70858DB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47973" y="4192558"/>
            <a:ext cx="1146201" cy="1146200"/>
          </a:xfrm>
          <a:prstGeom prst="rect">
            <a:avLst/>
          </a:prstGeom>
        </p:spPr>
      </p:pic>
    </p:spTree>
    <p:extLst>
      <p:ext uri="{BB962C8B-B14F-4D97-AF65-F5344CB8AC3E}">
        <p14:creationId xmlns:p14="http://schemas.microsoft.com/office/powerpoint/2010/main" val="2481257017"/>
      </p:ext>
    </p:extLst>
  </p:cSld>
  <p:clrMapOvr>
    <a:masterClrMapping/>
  </p:clrMapOvr>
  <mc:AlternateContent xmlns:mc="http://schemas.openxmlformats.org/markup-compatibility/2006">
    <mc:Choice xmlns:p14="http://schemas.microsoft.com/office/powerpoint/2010/main" Requires="p14">
      <p:transition spd="med" p14:dur="700" advTm="12000">
        <p:fade/>
      </p:transition>
    </mc:Choice>
    <mc:Fallback>
      <p:transition spd="med"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1000"/>
                                        <p:tgtEl>
                                          <p:spTgt spid="14"/>
                                        </p:tgtEl>
                                      </p:cBhvr>
                                    </p:animEffect>
                                  </p:childTnLst>
                                </p:cTn>
                              </p:par>
                              <p:par>
                                <p:cTn id="8" presetID="22" presetClass="entr" presetSubtype="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up)">
                                      <p:cBhvr>
                                        <p:cTn id="10" dur="1000"/>
                                        <p:tgtEl>
                                          <p:spTgt spid="24"/>
                                        </p:tgtEl>
                                      </p:cBhvr>
                                    </p:animEffect>
                                  </p:childTnLst>
                                </p:cTn>
                              </p:par>
                              <p:par>
                                <p:cTn id="11" presetID="22"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1000"/>
                                        <p:tgtEl>
                                          <p:spTgt spid="16"/>
                                        </p:tgtEl>
                                      </p:cBhvr>
                                    </p:animEffect>
                                  </p:childTnLst>
                                </p:cTn>
                              </p:par>
                              <p:par>
                                <p:cTn id="14" presetID="22" presetClass="entr" presetSubtype="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up)">
                                      <p:cBhvr>
                                        <p:cTn id="16" dur="1000"/>
                                        <p:tgtEl>
                                          <p:spTgt spid="22"/>
                                        </p:tgtEl>
                                      </p:cBhvr>
                                    </p:animEffect>
                                  </p:childTnLst>
                                </p:cTn>
                              </p:par>
                              <p:par>
                                <p:cTn id="17" presetID="22" presetClass="entr" presetSubtype="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1000"/>
                                        <p:tgtEl>
                                          <p:spTgt spid="4"/>
                                        </p:tgtEl>
                                      </p:cBhvr>
                                    </p:animEffect>
                                  </p:childTnLst>
                                </p:cTn>
                              </p:par>
                              <p:par>
                                <p:cTn id="20" presetID="22" presetClass="entr" presetSubtype="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1000"/>
                                        <p:tgtEl>
                                          <p:spTgt spid="5"/>
                                        </p:tgtEl>
                                      </p:cBhvr>
                                    </p:animEffect>
                                  </p:childTnLst>
                                </p:cTn>
                              </p:par>
                              <p:par>
                                <p:cTn id="23" presetID="22" presetClass="entr" presetSubtype="1"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up)">
                                      <p:cBhvr>
                                        <p:cTn id="2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DB1AD-CAA0-5916-AFC4-984B14A26184}"/>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25368BF1-E9C8-1547-5156-65723E295622}"/>
              </a:ext>
            </a:extLst>
          </p:cNvPr>
          <p:cNvPicPr>
            <a:picLocks noChangeAspect="1"/>
          </p:cNvPicPr>
          <p:nvPr/>
        </p:nvPicPr>
        <p:blipFill>
          <a:blip r:embed="rId3"/>
          <a:stretch>
            <a:fillRect/>
          </a:stretch>
        </p:blipFill>
        <p:spPr>
          <a:xfrm>
            <a:off x="0" y="660147"/>
            <a:ext cx="5483065" cy="3605712"/>
          </a:xfrm>
          <a:prstGeom prst="rect">
            <a:avLst/>
          </a:prstGeom>
        </p:spPr>
      </p:pic>
      <p:sp>
        <p:nvSpPr>
          <p:cNvPr id="6" name="Rectangle 5">
            <a:extLst>
              <a:ext uri="{FF2B5EF4-FFF2-40B4-BE49-F238E27FC236}">
                <a16:creationId xmlns:a16="http://schemas.microsoft.com/office/drawing/2014/main" id="{01E6E595-37E3-7910-1DC5-13CF49763CBE}"/>
              </a:ext>
            </a:extLst>
          </p:cNvPr>
          <p:cNvSpPr/>
          <p:nvPr/>
        </p:nvSpPr>
        <p:spPr>
          <a:xfrm>
            <a:off x="5809129" y="651641"/>
            <a:ext cx="6037730" cy="5812481"/>
          </a:xfrm>
          <a:prstGeom prst="rect">
            <a:avLst/>
          </a:prstGeom>
          <a:solidFill>
            <a:srgbClr val="A1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 name="TextBox 4">
            <a:extLst>
              <a:ext uri="{FF2B5EF4-FFF2-40B4-BE49-F238E27FC236}">
                <a16:creationId xmlns:a16="http://schemas.microsoft.com/office/drawing/2014/main" id="{AE913A90-0F28-6D62-3237-3DB49593A52F}"/>
              </a:ext>
            </a:extLst>
          </p:cNvPr>
          <p:cNvSpPr txBox="1"/>
          <p:nvPr/>
        </p:nvSpPr>
        <p:spPr>
          <a:xfrm>
            <a:off x="7235887" y="2356029"/>
            <a:ext cx="3583658" cy="2554545"/>
          </a:xfrm>
          <a:prstGeom prst="rect">
            <a:avLst/>
          </a:prstGeom>
          <a:noFill/>
        </p:spPr>
        <p:txBody>
          <a:bodyPr wrap="square" rtlCol="0">
            <a:spAutoFit/>
          </a:bodyPr>
          <a:lstStyle/>
          <a:p>
            <a:pPr fontAlgn="base"/>
            <a:r>
              <a:rPr lang="en-US" sz="2000">
                <a:latin typeface="Arial" panose="020B0604020202020204" pitchFamily="34" charset="0"/>
                <a:ea typeface="Space Grotesk" charset="0"/>
                <a:cs typeface="Arial" panose="020B0604020202020204" pitchFamily="34" charset="0"/>
              </a:rPr>
              <a:t>Citizen centric transition.</a:t>
            </a:r>
          </a:p>
          <a:p>
            <a:pPr fontAlgn="base"/>
            <a:endParaRPr lang="en-US" sz="2000">
              <a:latin typeface="Arial" panose="020B0604020202020204" pitchFamily="34" charset="0"/>
              <a:ea typeface="Space Grotesk" charset="0"/>
              <a:cs typeface="Arial" panose="020B0604020202020204" pitchFamily="34" charset="0"/>
            </a:endParaRPr>
          </a:p>
          <a:p>
            <a:pPr fontAlgn="base"/>
            <a:r>
              <a:rPr lang="en-US" sz="2000">
                <a:latin typeface="Arial" panose="020B0604020202020204" pitchFamily="34" charset="0"/>
                <a:ea typeface="Space Grotesk" charset="0"/>
                <a:cs typeface="Arial" panose="020B0604020202020204" pitchFamily="34" charset="0"/>
              </a:rPr>
              <a:t>Giving space to nature and water in the city, climate adaptive streets.</a:t>
            </a:r>
          </a:p>
          <a:p>
            <a:pPr fontAlgn="base"/>
            <a:endParaRPr lang="en-US" sz="2000">
              <a:latin typeface="Arial" panose="020B0604020202020204" pitchFamily="34" charset="0"/>
              <a:ea typeface="Space Grotesk" charset="0"/>
              <a:cs typeface="Arial" panose="020B0604020202020204" pitchFamily="34" charset="0"/>
            </a:endParaRPr>
          </a:p>
          <a:p>
            <a:pPr fontAlgn="base"/>
            <a:r>
              <a:rPr lang="en-US" sz="2000">
                <a:latin typeface="Arial" panose="020B0604020202020204" pitchFamily="34" charset="0"/>
                <a:ea typeface="Space Grotesk" charset="0"/>
                <a:cs typeface="Arial" panose="020B0604020202020204" pitchFamily="34" charset="0"/>
              </a:rPr>
              <a:t>“Resilience grows when citizens help build measures”</a:t>
            </a:r>
            <a:endParaRPr lang="en-GB" sz="2000">
              <a:latin typeface="Arial" panose="020B0604020202020204" pitchFamily="34" charset="0"/>
              <a:ea typeface="Space Grotesk" charset="0"/>
              <a:cs typeface="Arial" panose="020B0604020202020204" pitchFamily="34" charset="0"/>
            </a:endParaRPr>
          </a:p>
        </p:txBody>
      </p:sp>
      <p:sp>
        <p:nvSpPr>
          <p:cNvPr id="7" name="TextBox 6">
            <a:extLst>
              <a:ext uri="{FF2B5EF4-FFF2-40B4-BE49-F238E27FC236}">
                <a16:creationId xmlns:a16="http://schemas.microsoft.com/office/drawing/2014/main" id="{9224AAA9-D87F-DECA-5365-790FDE3420AF}"/>
              </a:ext>
            </a:extLst>
          </p:cNvPr>
          <p:cNvSpPr txBox="1"/>
          <p:nvPr/>
        </p:nvSpPr>
        <p:spPr>
          <a:xfrm>
            <a:off x="7235887" y="1516816"/>
            <a:ext cx="4498059" cy="553998"/>
          </a:xfrm>
          <a:prstGeom prst="rect">
            <a:avLst/>
          </a:prstGeom>
          <a:noFill/>
        </p:spPr>
        <p:txBody>
          <a:bodyPr wrap="square" rtlCol="0">
            <a:spAutoFit/>
          </a:bodyPr>
          <a:lstStyle/>
          <a:p>
            <a:r>
              <a:rPr lang="en-US" sz="3000" b="1">
                <a:latin typeface="Arial" panose="020B0604020202020204" pitchFamily="34" charset="0"/>
                <a:ea typeface="Space Grotesk" charset="0"/>
                <a:cs typeface="Arial" panose="020B0604020202020204" pitchFamily="34" charset="0"/>
              </a:rPr>
              <a:t>City of </a:t>
            </a:r>
            <a:r>
              <a:rPr lang="en-US" sz="3000" b="1" err="1">
                <a:latin typeface="Arial" panose="020B0604020202020204" pitchFamily="34" charset="0"/>
                <a:ea typeface="Space Grotesk" charset="0"/>
                <a:cs typeface="Arial" panose="020B0604020202020204" pitchFamily="34" charset="0"/>
              </a:rPr>
              <a:t>Mechelen</a:t>
            </a:r>
            <a:endParaRPr lang="en-US" sz="3000" b="1">
              <a:latin typeface="Arial" panose="020B0604020202020204" pitchFamily="34" charset="0"/>
              <a:ea typeface="Space Grotesk" charset="0"/>
              <a:cs typeface="Arial" panose="020B0604020202020204" pitchFamily="34" charset="0"/>
            </a:endParaRPr>
          </a:p>
        </p:txBody>
      </p:sp>
      <p:pic>
        <p:nvPicPr>
          <p:cNvPr id="4" name="Graphic 3">
            <a:extLst>
              <a:ext uri="{FF2B5EF4-FFF2-40B4-BE49-F238E27FC236}">
                <a16:creationId xmlns:a16="http://schemas.microsoft.com/office/drawing/2014/main" id="{A5F97624-C980-17B4-8442-E43A621EE56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609654" y="5238313"/>
            <a:ext cx="1036767" cy="1036767"/>
          </a:xfrm>
          <a:prstGeom prst="rect">
            <a:avLst/>
          </a:prstGeom>
        </p:spPr>
      </p:pic>
      <p:sp>
        <p:nvSpPr>
          <p:cNvPr id="8" name="Google Shape;548;p75">
            <a:extLst>
              <a:ext uri="{FF2B5EF4-FFF2-40B4-BE49-F238E27FC236}">
                <a16:creationId xmlns:a16="http://schemas.microsoft.com/office/drawing/2014/main" id="{7D434494-2A1C-79CE-FA7C-47C106C39DBD}"/>
              </a:ext>
            </a:extLst>
          </p:cNvPr>
          <p:cNvSpPr txBox="1">
            <a:spLocks/>
          </p:cNvSpPr>
          <p:nvPr/>
        </p:nvSpPr>
        <p:spPr>
          <a:xfrm>
            <a:off x="10481481" y="4886340"/>
            <a:ext cx="1164941" cy="404885"/>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1400" b="1">
                <a:latin typeface="Arial" panose="020B0604020202020204" pitchFamily="34" charset="0"/>
                <a:cs typeface="Arial" panose="020B0604020202020204" pitchFamily="34" charset="0"/>
              </a:rPr>
              <a:t>Read more</a:t>
            </a:r>
            <a:endParaRPr kumimoji="0" lang="nl-BE" sz="1400" b="1"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pic>
        <p:nvPicPr>
          <p:cNvPr id="10" name="Picture 9" descr="Nieuw Blue Deal plan goedgekeurd">
            <a:extLst>
              <a:ext uri="{FF2B5EF4-FFF2-40B4-BE49-F238E27FC236}">
                <a16:creationId xmlns:a16="http://schemas.microsoft.com/office/drawing/2014/main" id="{046CCB99-2E3B-2D49-F8F2-826CB99BA8D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1220239" y="0"/>
            <a:ext cx="963175" cy="15800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202E50E0-F15C-C477-F650-C5495C4A5A9C}"/>
              </a:ext>
            </a:extLst>
          </p:cNvPr>
          <p:cNvPicPr>
            <a:picLocks noChangeAspect="1"/>
          </p:cNvPicPr>
          <p:nvPr/>
        </p:nvPicPr>
        <p:blipFill>
          <a:blip r:embed="rId8"/>
          <a:srcRect b="38774"/>
          <a:stretch>
            <a:fillRect/>
          </a:stretch>
        </p:blipFill>
        <p:spPr>
          <a:xfrm>
            <a:off x="9907" y="4643229"/>
            <a:ext cx="5483065" cy="1533172"/>
          </a:xfrm>
          <a:prstGeom prst="rect">
            <a:avLst/>
          </a:prstGeom>
        </p:spPr>
      </p:pic>
      <p:pic>
        <p:nvPicPr>
          <p:cNvPr id="2" name="Picture 2" descr="Projects | Water Valley Denmark">
            <a:extLst>
              <a:ext uri="{FF2B5EF4-FFF2-40B4-BE49-F238E27FC236}">
                <a16:creationId xmlns:a16="http://schemas.microsoft.com/office/drawing/2014/main" id="{82E9D34F-7581-B585-B3DB-CCDF4649754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9262" b="34150"/>
          <a:stretch>
            <a:fillRect/>
          </a:stretch>
        </p:blipFill>
        <p:spPr bwMode="auto">
          <a:xfrm>
            <a:off x="3541086" y="414965"/>
            <a:ext cx="2022162" cy="956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181858"/>
      </p:ext>
    </p:extLst>
  </p:cSld>
  <p:clrMapOvr>
    <a:masterClrMapping/>
  </p:clrMapOvr>
  <p:transition spd="slow"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anim calcmode="lin" valueType="num">
                                      <p:cBhvr>
                                        <p:cTn id="8" dur="300" fill="hold"/>
                                        <p:tgtEl>
                                          <p:spTgt spid="6"/>
                                        </p:tgtEl>
                                        <p:attrNameLst>
                                          <p:attrName>ppt_x</p:attrName>
                                        </p:attrNameLst>
                                      </p:cBhvr>
                                      <p:tavLst>
                                        <p:tav tm="0">
                                          <p:val>
                                            <p:strVal val="#ppt_x"/>
                                          </p:val>
                                        </p:tav>
                                        <p:tav tm="100000">
                                          <p:val>
                                            <p:strVal val="#ppt_x"/>
                                          </p:val>
                                        </p:tav>
                                      </p:tavLst>
                                    </p:anim>
                                    <p:anim calcmode="lin" valueType="num">
                                      <p:cBhvr>
                                        <p:cTn id="9" dur="3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3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300"/>
                                        <p:tgtEl>
                                          <p:spTgt spid="7"/>
                                        </p:tgtEl>
                                      </p:cBhvr>
                                    </p:animEffect>
                                    <p:anim calcmode="lin" valueType="num">
                                      <p:cBhvr>
                                        <p:cTn id="14" dur="300" fill="hold"/>
                                        <p:tgtEl>
                                          <p:spTgt spid="7"/>
                                        </p:tgtEl>
                                        <p:attrNameLst>
                                          <p:attrName>ppt_x</p:attrName>
                                        </p:attrNameLst>
                                      </p:cBhvr>
                                      <p:tavLst>
                                        <p:tav tm="0">
                                          <p:val>
                                            <p:strVal val="#ppt_x"/>
                                          </p:val>
                                        </p:tav>
                                        <p:tav tm="100000">
                                          <p:val>
                                            <p:strVal val="#ppt_x"/>
                                          </p:val>
                                        </p:tav>
                                      </p:tavLst>
                                    </p:anim>
                                    <p:anim calcmode="lin" valueType="num">
                                      <p:cBhvr>
                                        <p:cTn id="15" dur="3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4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300"/>
                                        <p:tgtEl>
                                          <p:spTgt spid="5"/>
                                        </p:tgtEl>
                                      </p:cBhvr>
                                    </p:animEffect>
                                    <p:anim calcmode="lin" valueType="num">
                                      <p:cBhvr>
                                        <p:cTn id="19" dur="300" fill="hold"/>
                                        <p:tgtEl>
                                          <p:spTgt spid="5"/>
                                        </p:tgtEl>
                                        <p:attrNameLst>
                                          <p:attrName>ppt_x</p:attrName>
                                        </p:attrNameLst>
                                      </p:cBhvr>
                                      <p:tavLst>
                                        <p:tav tm="0">
                                          <p:val>
                                            <p:strVal val="#ppt_x"/>
                                          </p:val>
                                        </p:tav>
                                        <p:tav tm="100000">
                                          <p:val>
                                            <p:strVal val="#ppt_x"/>
                                          </p:val>
                                        </p:tav>
                                      </p:tavLst>
                                    </p:anim>
                                    <p:anim calcmode="lin" valueType="num">
                                      <p:cBhvr>
                                        <p:cTn id="20" dur="3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7" presetClass="entr" presetSubtype="0" fill="hold" nodeType="after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1000"/>
                                        <p:tgtEl>
                                          <p:spTgt spid="8">
                                            <p:txEl>
                                              <p:pRg st="0" end="0"/>
                                            </p:txEl>
                                          </p:spTgt>
                                        </p:tgtEl>
                                      </p:cBhvr>
                                    </p:animEffect>
                                    <p:anim calcmode="lin" valueType="num">
                                      <p:cBhvr>
                                        <p:cTn id="2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A33A0-C7EE-2ADA-DF91-FB835F4AB4E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28B13C2-788C-53E5-856C-E41B68F111C4}"/>
              </a:ext>
            </a:extLst>
          </p:cNvPr>
          <p:cNvSpPr/>
          <p:nvPr/>
        </p:nvSpPr>
        <p:spPr>
          <a:xfrm>
            <a:off x="5809129" y="651641"/>
            <a:ext cx="6037730" cy="5812481"/>
          </a:xfrm>
          <a:prstGeom prst="rect">
            <a:avLst/>
          </a:prstGeom>
          <a:solidFill>
            <a:srgbClr val="A1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 name="TextBox 4">
            <a:extLst>
              <a:ext uri="{FF2B5EF4-FFF2-40B4-BE49-F238E27FC236}">
                <a16:creationId xmlns:a16="http://schemas.microsoft.com/office/drawing/2014/main" id="{674510ED-7F09-5AA2-3F29-ADB6CC389615}"/>
              </a:ext>
            </a:extLst>
          </p:cNvPr>
          <p:cNvSpPr txBox="1"/>
          <p:nvPr/>
        </p:nvSpPr>
        <p:spPr>
          <a:xfrm>
            <a:off x="6731581" y="2950046"/>
            <a:ext cx="3583658" cy="1938992"/>
          </a:xfrm>
          <a:prstGeom prst="rect">
            <a:avLst/>
          </a:prstGeom>
          <a:noFill/>
        </p:spPr>
        <p:txBody>
          <a:bodyPr wrap="square" rtlCol="0">
            <a:spAutoFit/>
          </a:bodyPr>
          <a:lstStyle/>
          <a:p>
            <a:pPr fontAlgn="base"/>
            <a:r>
              <a:rPr lang="en-US" sz="2000">
                <a:latin typeface="Arial" panose="020B0604020202020204" pitchFamily="34" charset="0"/>
                <a:cs typeface="Arial" panose="020B0604020202020204" pitchFamily="34" charset="0"/>
              </a:rPr>
              <a:t>River and wetland restoration to strengthen the landscape’s sponge function</a:t>
            </a:r>
          </a:p>
          <a:p>
            <a:pPr fontAlgn="base"/>
            <a:endParaRPr lang="en-US" sz="2000">
              <a:latin typeface="Arial" panose="020B0604020202020204" pitchFamily="34" charset="0"/>
              <a:cs typeface="Arial" panose="020B0604020202020204" pitchFamily="34" charset="0"/>
            </a:endParaRPr>
          </a:p>
          <a:p>
            <a:pPr fontAlgn="base"/>
            <a:r>
              <a:rPr lang="en-US" sz="2000">
                <a:latin typeface="Arial" panose="020B0604020202020204" pitchFamily="34" charset="0"/>
                <a:cs typeface="Arial" panose="020B0604020202020204" pitchFamily="34" charset="0"/>
              </a:rPr>
              <a:t> “Resilience starts by acting where the drop falls.”</a:t>
            </a:r>
            <a:endParaRPr lang="en-GB" sz="20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85EE830-E51D-5235-95C3-DADBA8DB3C04}"/>
              </a:ext>
            </a:extLst>
          </p:cNvPr>
          <p:cNvSpPr txBox="1"/>
          <p:nvPr/>
        </p:nvSpPr>
        <p:spPr>
          <a:xfrm>
            <a:off x="6731580" y="1481473"/>
            <a:ext cx="4498059" cy="1015663"/>
          </a:xfrm>
          <a:prstGeom prst="rect">
            <a:avLst/>
          </a:prstGeom>
          <a:noFill/>
        </p:spPr>
        <p:txBody>
          <a:bodyPr wrap="square" rtlCol="0">
            <a:spAutoFit/>
          </a:bodyPr>
          <a:lstStyle/>
          <a:p>
            <a:r>
              <a:rPr lang="en-US" sz="3000" b="1">
                <a:latin typeface="Arial" panose="020B0604020202020204" pitchFamily="34" charset="0"/>
                <a:ea typeface="Space Grotesk" charset="0"/>
                <a:cs typeface="Arial" panose="020B0604020202020204" pitchFamily="34" charset="0"/>
              </a:rPr>
              <a:t>Herk and </a:t>
            </a:r>
            <a:r>
              <a:rPr lang="en-US" sz="3000" b="1" err="1">
                <a:latin typeface="Arial" panose="020B0604020202020204" pitchFamily="34" charset="0"/>
                <a:ea typeface="Space Grotesk" charset="0"/>
                <a:cs typeface="Arial" panose="020B0604020202020204" pitchFamily="34" charset="0"/>
              </a:rPr>
              <a:t>Mombeek</a:t>
            </a:r>
            <a:r>
              <a:rPr lang="en-US" sz="3000" b="1">
                <a:latin typeface="Arial" panose="020B0604020202020204" pitchFamily="34" charset="0"/>
                <a:ea typeface="Space Grotesk" charset="0"/>
                <a:cs typeface="Arial" panose="020B0604020202020204" pitchFamily="34" charset="0"/>
              </a:rPr>
              <a:t>: Sponge landscape</a:t>
            </a:r>
          </a:p>
        </p:txBody>
      </p:sp>
      <p:pic>
        <p:nvPicPr>
          <p:cNvPr id="4" name="Graphic 3">
            <a:extLst>
              <a:ext uri="{FF2B5EF4-FFF2-40B4-BE49-F238E27FC236}">
                <a16:creationId xmlns:a16="http://schemas.microsoft.com/office/drawing/2014/main" id="{A5E46A68-A414-62F8-5E2D-C2144149051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609654" y="5238313"/>
            <a:ext cx="1036767" cy="1036767"/>
          </a:xfrm>
          <a:prstGeom prst="rect">
            <a:avLst/>
          </a:prstGeom>
        </p:spPr>
      </p:pic>
      <p:sp>
        <p:nvSpPr>
          <p:cNvPr id="8" name="Google Shape;548;p75">
            <a:extLst>
              <a:ext uri="{FF2B5EF4-FFF2-40B4-BE49-F238E27FC236}">
                <a16:creationId xmlns:a16="http://schemas.microsoft.com/office/drawing/2014/main" id="{8A2A28B6-8C17-5FC4-CDBC-C7336041EDE0}"/>
              </a:ext>
            </a:extLst>
          </p:cNvPr>
          <p:cNvSpPr txBox="1">
            <a:spLocks/>
          </p:cNvSpPr>
          <p:nvPr/>
        </p:nvSpPr>
        <p:spPr>
          <a:xfrm>
            <a:off x="10481481" y="4886340"/>
            <a:ext cx="1164941" cy="404885"/>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1400" b="1">
                <a:latin typeface="Arial" panose="020B0604020202020204" pitchFamily="34" charset="0"/>
                <a:cs typeface="Arial" panose="020B0604020202020204" pitchFamily="34" charset="0"/>
              </a:rPr>
              <a:t>Read more</a:t>
            </a:r>
            <a:endParaRPr kumimoji="0" lang="nl-BE" sz="1400" b="1"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pic>
        <p:nvPicPr>
          <p:cNvPr id="9" name="Picture 8" descr="Nieuw Blue Deal plan goedgekeurd">
            <a:extLst>
              <a:ext uri="{FF2B5EF4-FFF2-40B4-BE49-F238E27FC236}">
                <a16:creationId xmlns:a16="http://schemas.microsoft.com/office/drawing/2014/main" id="{A2C531A1-99EA-56BD-D05A-CB5077BD032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1220239" y="0"/>
            <a:ext cx="963175" cy="158008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E0CAFE3C-0D6A-7F06-D147-7045C41847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9531" y="628619"/>
            <a:ext cx="4395248" cy="29292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8614F13-70A9-CAB7-2DDF-F90903330AD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0045"/>
          <a:stretch>
            <a:fillRect/>
          </a:stretch>
        </p:blipFill>
        <p:spPr bwMode="auto">
          <a:xfrm>
            <a:off x="205014" y="3557881"/>
            <a:ext cx="4890152" cy="260582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Projects | Water Valley Denmark">
            <a:extLst>
              <a:ext uri="{FF2B5EF4-FFF2-40B4-BE49-F238E27FC236}">
                <a16:creationId xmlns:a16="http://schemas.microsoft.com/office/drawing/2014/main" id="{F82E0A08-1A56-0A70-8AA5-0BB6C4A3D5A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9262" b="34150"/>
          <a:stretch>
            <a:fillRect/>
          </a:stretch>
        </p:blipFill>
        <p:spPr bwMode="auto">
          <a:xfrm>
            <a:off x="178560" y="2677555"/>
            <a:ext cx="1861942" cy="880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118722"/>
      </p:ext>
    </p:extLst>
  </p:cSld>
  <p:clrMapOvr>
    <a:masterClrMapping/>
  </p:clrMapOvr>
  <p:transition spd="slow"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anim calcmode="lin" valueType="num">
                                      <p:cBhvr>
                                        <p:cTn id="8" dur="300" fill="hold"/>
                                        <p:tgtEl>
                                          <p:spTgt spid="6"/>
                                        </p:tgtEl>
                                        <p:attrNameLst>
                                          <p:attrName>ppt_x</p:attrName>
                                        </p:attrNameLst>
                                      </p:cBhvr>
                                      <p:tavLst>
                                        <p:tav tm="0">
                                          <p:val>
                                            <p:strVal val="#ppt_x"/>
                                          </p:val>
                                        </p:tav>
                                        <p:tav tm="100000">
                                          <p:val>
                                            <p:strVal val="#ppt_x"/>
                                          </p:val>
                                        </p:tav>
                                      </p:tavLst>
                                    </p:anim>
                                    <p:anim calcmode="lin" valueType="num">
                                      <p:cBhvr>
                                        <p:cTn id="9" dur="3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3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300"/>
                                        <p:tgtEl>
                                          <p:spTgt spid="7"/>
                                        </p:tgtEl>
                                      </p:cBhvr>
                                    </p:animEffect>
                                    <p:anim calcmode="lin" valueType="num">
                                      <p:cBhvr>
                                        <p:cTn id="14" dur="300" fill="hold"/>
                                        <p:tgtEl>
                                          <p:spTgt spid="7"/>
                                        </p:tgtEl>
                                        <p:attrNameLst>
                                          <p:attrName>ppt_x</p:attrName>
                                        </p:attrNameLst>
                                      </p:cBhvr>
                                      <p:tavLst>
                                        <p:tav tm="0">
                                          <p:val>
                                            <p:strVal val="#ppt_x"/>
                                          </p:val>
                                        </p:tav>
                                        <p:tav tm="100000">
                                          <p:val>
                                            <p:strVal val="#ppt_x"/>
                                          </p:val>
                                        </p:tav>
                                      </p:tavLst>
                                    </p:anim>
                                    <p:anim calcmode="lin" valueType="num">
                                      <p:cBhvr>
                                        <p:cTn id="15" dur="3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4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300"/>
                                        <p:tgtEl>
                                          <p:spTgt spid="5"/>
                                        </p:tgtEl>
                                      </p:cBhvr>
                                    </p:animEffect>
                                    <p:anim calcmode="lin" valueType="num">
                                      <p:cBhvr>
                                        <p:cTn id="19" dur="300" fill="hold"/>
                                        <p:tgtEl>
                                          <p:spTgt spid="5"/>
                                        </p:tgtEl>
                                        <p:attrNameLst>
                                          <p:attrName>ppt_x</p:attrName>
                                        </p:attrNameLst>
                                      </p:cBhvr>
                                      <p:tavLst>
                                        <p:tav tm="0">
                                          <p:val>
                                            <p:strVal val="#ppt_x"/>
                                          </p:val>
                                        </p:tav>
                                        <p:tav tm="100000">
                                          <p:val>
                                            <p:strVal val="#ppt_x"/>
                                          </p:val>
                                        </p:tav>
                                      </p:tavLst>
                                    </p:anim>
                                    <p:anim calcmode="lin" valueType="num">
                                      <p:cBhvr>
                                        <p:cTn id="20" dur="3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7" presetClass="entr" presetSubtype="0" fill="hold" nodeType="after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1000"/>
                                        <p:tgtEl>
                                          <p:spTgt spid="8">
                                            <p:txEl>
                                              <p:pRg st="0" end="0"/>
                                            </p:txEl>
                                          </p:spTgt>
                                        </p:tgtEl>
                                      </p:cBhvr>
                                    </p:animEffect>
                                    <p:anim calcmode="lin" valueType="num">
                                      <p:cBhvr>
                                        <p:cTn id="2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A7F55-A7B7-77C4-EC33-59084BA89A83}"/>
            </a:ext>
          </a:extLst>
        </p:cNvPr>
        <p:cNvGrpSpPr/>
        <p:nvPr/>
      </p:nvGrpSpPr>
      <p:grpSpPr>
        <a:xfrm>
          <a:off x="0" y="0"/>
          <a:ext cx="0" cy="0"/>
          <a:chOff x="0" y="0"/>
          <a:chExt cx="0" cy="0"/>
        </a:xfrm>
      </p:grpSpPr>
      <p:pic>
        <p:nvPicPr>
          <p:cNvPr id="3" name="Tijdelijke aanduiding voor afbeelding 13" descr="Afbeelding met buitenshuis, hemel, wolk, water&#10;&#10;Automatisch gegenereerde beschrijving">
            <a:extLst>
              <a:ext uri="{FF2B5EF4-FFF2-40B4-BE49-F238E27FC236}">
                <a16:creationId xmlns:a16="http://schemas.microsoft.com/office/drawing/2014/main" id="{B691D5F5-C7B3-A4E1-87AC-4D2E66489934}"/>
              </a:ext>
            </a:extLst>
          </p:cNvPr>
          <p:cNvPicPr>
            <a:picLocks noChangeAspect="1"/>
          </p:cNvPicPr>
          <p:nvPr/>
        </p:nvPicPr>
        <p:blipFill>
          <a:blip r:embed="rId3"/>
          <a:srcRect t="15413"/>
          <a:stretch>
            <a:fillRect/>
          </a:stretch>
        </p:blipFill>
        <p:spPr>
          <a:xfrm>
            <a:off x="-8000" y="3899741"/>
            <a:ext cx="4702501" cy="2645157"/>
          </a:xfrm>
          <a:prstGeom prst="rect">
            <a:avLst/>
          </a:prstGeom>
          <a:noFill/>
        </p:spPr>
      </p:pic>
      <p:sp>
        <p:nvSpPr>
          <p:cNvPr id="6" name="Rectangle 5">
            <a:extLst>
              <a:ext uri="{FF2B5EF4-FFF2-40B4-BE49-F238E27FC236}">
                <a16:creationId xmlns:a16="http://schemas.microsoft.com/office/drawing/2014/main" id="{2713707A-D0B5-0C75-9A32-199CD36FFFE9}"/>
              </a:ext>
            </a:extLst>
          </p:cNvPr>
          <p:cNvSpPr/>
          <p:nvPr/>
        </p:nvSpPr>
        <p:spPr>
          <a:xfrm>
            <a:off x="5809129" y="651641"/>
            <a:ext cx="6037730" cy="5812481"/>
          </a:xfrm>
          <a:prstGeom prst="rect">
            <a:avLst/>
          </a:prstGeom>
          <a:solidFill>
            <a:srgbClr val="A1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 name="TextBox 4">
            <a:extLst>
              <a:ext uri="{FF2B5EF4-FFF2-40B4-BE49-F238E27FC236}">
                <a16:creationId xmlns:a16="http://schemas.microsoft.com/office/drawing/2014/main" id="{0330ADEE-FF7D-78B6-4DF8-3A0B4021AD15}"/>
              </a:ext>
            </a:extLst>
          </p:cNvPr>
          <p:cNvSpPr txBox="1"/>
          <p:nvPr/>
        </p:nvSpPr>
        <p:spPr>
          <a:xfrm>
            <a:off x="7011258" y="2499910"/>
            <a:ext cx="3583658" cy="2369880"/>
          </a:xfrm>
          <a:prstGeom prst="rect">
            <a:avLst/>
          </a:prstGeom>
          <a:noFill/>
        </p:spPr>
        <p:txBody>
          <a:bodyPr wrap="square" rtlCol="0">
            <a:spAutoFit/>
          </a:bodyPr>
          <a:lstStyle/>
          <a:p>
            <a:pPr fontAlgn="base"/>
            <a:r>
              <a:rPr lang="en-US" sz="2000">
                <a:latin typeface="Arial" panose="020B0604020202020204" pitchFamily="34" charset="0"/>
                <a:cs typeface="Arial" panose="020B0604020202020204" pitchFamily="34" charset="0"/>
              </a:rPr>
              <a:t>Strategic plan and collective actions for smart and circular water in port area.</a:t>
            </a:r>
          </a:p>
          <a:p>
            <a:pPr fontAlgn="base"/>
            <a:endParaRPr lang="en-US" sz="2800">
              <a:latin typeface="Arial" panose="020B0604020202020204" pitchFamily="34" charset="0"/>
              <a:cs typeface="Arial" panose="020B0604020202020204" pitchFamily="34" charset="0"/>
            </a:endParaRPr>
          </a:p>
          <a:p>
            <a:pPr fontAlgn="base"/>
            <a:r>
              <a:rPr lang="en-US" sz="2000">
                <a:latin typeface="Arial" panose="020B0604020202020204" pitchFamily="34" charset="0"/>
                <a:cs typeface="Arial" panose="020B0604020202020204" pitchFamily="34" charset="0"/>
              </a:rPr>
              <a:t>“Resilience in the port starts when companies see water as a shared responsibility”</a:t>
            </a:r>
            <a:endParaRPr lang="en-GB" sz="2000">
              <a:latin typeface="Arial" panose="020B0604020202020204" pitchFamily="34" charset="0"/>
              <a:ea typeface="Space Grotesk" charset="0"/>
              <a:cs typeface="Arial" panose="020B0604020202020204" pitchFamily="34" charset="0"/>
            </a:endParaRPr>
          </a:p>
        </p:txBody>
      </p:sp>
      <p:sp>
        <p:nvSpPr>
          <p:cNvPr id="7" name="TextBox 6">
            <a:extLst>
              <a:ext uri="{FF2B5EF4-FFF2-40B4-BE49-F238E27FC236}">
                <a16:creationId xmlns:a16="http://schemas.microsoft.com/office/drawing/2014/main" id="{18D15773-3A7C-1152-AACC-F0423E8B50DB}"/>
              </a:ext>
            </a:extLst>
          </p:cNvPr>
          <p:cNvSpPr txBox="1"/>
          <p:nvPr/>
        </p:nvSpPr>
        <p:spPr>
          <a:xfrm>
            <a:off x="6998694" y="1535275"/>
            <a:ext cx="4498059" cy="553998"/>
          </a:xfrm>
          <a:prstGeom prst="rect">
            <a:avLst/>
          </a:prstGeom>
          <a:noFill/>
        </p:spPr>
        <p:txBody>
          <a:bodyPr wrap="square" rtlCol="0">
            <a:spAutoFit/>
          </a:bodyPr>
          <a:lstStyle/>
          <a:p>
            <a:r>
              <a:rPr lang="en-US" sz="3000" b="1">
                <a:latin typeface="Arial" panose="020B0604020202020204" pitchFamily="34" charset="0"/>
                <a:ea typeface="Space Grotesk" charset="0"/>
                <a:cs typeface="Arial" panose="020B0604020202020204" pitchFamily="34" charset="0"/>
              </a:rPr>
              <a:t>Water resilient ports</a:t>
            </a:r>
          </a:p>
        </p:txBody>
      </p:sp>
      <p:pic>
        <p:nvPicPr>
          <p:cNvPr id="2" name="Picture 2" descr="Projects | Water Valley Denmark">
            <a:extLst>
              <a:ext uri="{FF2B5EF4-FFF2-40B4-BE49-F238E27FC236}">
                <a16:creationId xmlns:a16="http://schemas.microsoft.com/office/drawing/2014/main" id="{6F5FC352-1936-BE25-8324-E5DCECDCAC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262" b="34150"/>
          <a:stretch>
            <a:fillRect/>
          </a:stretch>
        </p:blipFill>
        <p:spPr bwMode="auto">
          <a:xfrm>
            <a:off x="3644592" y="4048840"/>
            <a:ext cx="1861942" cy="880326"/>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id="{D004FF61-51DD-9ADC-8B25-E78B263B960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459986" y="5279413"/>
            <a:ext cx="1036767" cy="1036767"/>
          </a:xfrm>
          <a:prstGeom prst="rect">
            <a:avLst/>
          </a:prstGeom>
        </p:spPr>
      </p:pic>
      <p:pic>
        <p:nvPicPr>
          <p:cNvPr id="9" name="Picture 8" descr="Nieuw Blue Deal plan goedgekeurd">
            <a:extLst>
              <a:ext uri="{FF2B5EF4-FFF2-40B4-BE49-F238E27FC236}">
                <a16:creationId xmlns:a16="http://schemas.microsoft.com/office/drawing/2014/main" id="{C7F9E7FD-1F56-DEC1-5442-42C0A11CCD1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1220239" y="0"/>
            <a:ext cx="963175" cy="1580085"/>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8" descr="Afbeelding met tekst, schermopname&#10;&#10;Door AI gegenereerde inhoud is mogelijk onjuist.">
            <a:extLst>
              <a:ext uri="{FF2B5EF4-FFF2-40B4-BE49-F238E27FC236}">
                <a16:creationId xmlns:a16="http://schemas.microsoft.com/office/drawing/2014/main" id="{67F7B793-D1CA-1CD2-71E5-DE30FC4D49D4}"/>
              </a:ext>
            </a:extLst>
          </p:cNvPr>
          <p:cNvPicPr>
            <a:picLocks noChangeAspect="1"/>
          </p:cNvPicPr>
          <p:nvPr/>
        </p:nvPicPr>
        <p:blipFill>
          <a:blip r:embed="rId9"/>
          <a:stretch>
            <a:fillRect/>
          </a:stretch>
        </p:blipFill>
        <p:spPr>
          <a:xfrm>
            <a:off x="720747" y="651641"/>
            <a:ext cx="4802457" cy="3397199"/>
          </a:xfrm>
          <a:prstGeom prst="rect">
            <a:avLst/>
          </a:prstGeom>
        </p:spPr>
      </p:pic>
      <p:sp>
        <p:nvSpPr>
          <p:cNvPr id="11" name="TextBox 10">
            <a:extLst>
              <a:ext uri="{FF2B5EF4-FFF2-40B4-BE49-F238E27FC236}">
                <a16:creationId xmlns:a16="http://schemas.microsoft.com/office/drawing/2014/main" id="{923E1950-3529-C47B-622C-7B1AE0AFE60C}"/>
              </a:ext>
            </a:extLst>
          </p:cNvPr>
          <p:cNvSpPr txBox="1"/>
          <p:nvPr/>
        </p:nvSpPr>
        <p:spPr>
          <a:xfrm>
            <a:off x="-8000" y="3433894"/>
            <a:ext cx="3583658" cy="261610"/>
          </a:xfrm>
          <a:prstGeom prst="rect">
            <a:avLst/>
          </a:prstGeom>
          <a:noFill/>
        </p:spPr>
        <p:txBody>
          <a:bodyPr wrap="square" rtlCol="0">
            <a:spAutoFit/>
          </a:bodyPr>
          <a:lstStyle/>
          <a:p>
            <a:pPr fontAlgn="base"/>
            <a:r>
              <a:rPr lang="en-US" sz="1100">
                <a:solidFill>
                  <a:srgbClr val="1E6295"/>
                </a:solidFill>
                <a:latin typeface="Arial" panose="020B0604020202020204" pitchFamily="34" charset="0"/>
                <a:ea typeface="Space Grotesk" charset="0"/>
                <a:cs typeface="Arial" panose="020B0604020202020204" pitchFamily="34" charset="0"/>
              </a:rPr>
              <a:t>© </a:t>
            </a:r>
            <a:r>
              <a:rPr lang="en-US" sz="1100" err="1">
                <a:solidFill>
                  <a:srgbClr val="1E6295"/>
                </a:solidFill>
                <a:latin typeface="Arial" panose="020B0604020202020204" pitchFamily="34" charset="0"/>
                <a:ea typeface="Space Grotesk" charset="0"/>
                <a:cs typeface="Arial" panose="020B0604020202020204" pitchFamily="34" charset="0"/>
              </a:rPr>
              <a:t>PoAB</a:t>
            </a:r>
            <a:endParaRPr lang="en-GB" sz="1100">
              <a:solidFill>
                <a:srgbClr val="1E6295"/>
              </a:solidFill>
              <a:latin typeface="Arial" panose="020B0604020202020204" pitchFamily="34" charset="0"/>
              <a:ea typeface="Space Grotesk" charset="0"/>
              <a:cs typeface="Arial" panose="020B0604020202020204" pitchFamily="34" charset="0"/>
            </a:endParaRPr>
          </a:p>
        </p:txBody>
      </p:sp>
      <p:sp>
        <p:nvSpPr>
          <p:cNvPr id="12" name="Google Shape;548;p75">
            <a:extLst>
              <a:ext uri="{FF2B5EF4-FFF2-40B4-BE49-F238E27FC236}">
                <a16:creationId xmlns:a16="http://schemas.microsoft.com/office/drawing/2014/main" id="{A56B9B57-BF4F-6FEC-F3ED-34492EC4E35C}"/>
              </a:ext>
            </a:extLst>
          </p:cNvPr>
          <p:cNvSpPr txBox="1">
            <a:spLocks/>
          </p:cNvSpPr>
          <p:nvPr/>
        </p:nvSpPr>
        <p:spPr>
          <a:xfrm>
            <a:off x="10395898" y="4871119"/>
            <a:ext cx="1164941" cy="404885"/>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1400" b="1">
                <a:latin typeface="Arial" panose="020B0604020202020204" pitchFamily="34" charset="0"/>
                <a:cs typeface="Arial" panose="020B0604020202020204" pitchFamily="34" charset="0"/>
              </a:rPr>
              <a:t>Read more</a:t>
            </a:r>
            <a:endParaRPr kumimoji="0" lang="nl-BE" sz="1400" b="1"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1913658"/>
      </p:ext>
    </p:extLst>
  </p:cSld>
  <p:clrMapOvr>
    <a:masterClrMapping/>
  </p:clrMapOvr>
  <p:transition spd="slow"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anim calcmode="lin" valueType="num">
                                      <p:cBhvr>
                                        <p:cTn id="8" dur="300" fill="hold"/>
                                        <p:tgtEl>
                                          <p:spTgt spid="6"/>
                                        </p:tgtEl>
                                        <p:attrNameLst>
                                          <p:attrName>ppt_x</p:attrName>
                                        </p:attrNameLst>
                                      </p:cBhvr>
                                      <p:tavLst>
                                        <p:tav tm="0">
                                          <p:val>
                                            <p:strVal val="#ppt_x"/>
                                          </p:val>
                                        </p:tav>
                                        <p:tav tm="100000">
                                          <p:val>
                                            <p:strVal val="#ppt_x"/>
                                          </p:val>
                                        </p:tav>
                                      </p:tavLst>
                                    </p:anim>
                                    <p:anim calcmode="lin" valueType="num">
                                      <p:cBhvr>
                                        <p:cTn id="9" dur="3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3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300"/>
                                        <p:tgtEl>
                                          <p:spTgt spid="7"/>
                                        </p:tgtEl>
                                      </p:cBhvr>
                                    </p:animEffect>
                                    <p:anim calcmode="lin" valueType="num">
                                      <p:cBhvr>
                                        <p:cTn id="14" dur="300" fill="hold"/>
                                        <p:tgtEl>
                                          <p:spTgt spid="7"/>
                                        </p:tgtEl>
                                        <p:attrNameLst>
                                          <p:attrName>ppt_x</p:attrName>
                                        </p:attrNameLst>
                                      </p:cBhvr>
                                      <p:tavLst>
                                        <p:tav tm="0">
                                          <p:val>
                                            <p:strVal val="#ppt_x"/>
                                          </p:val>
                                        </p:tav>
                                        <p:tav tm="100000">
                                          <p:val>
                                            <p:strVal val="#ppt_x"/>
                                          </p:val>
                                        </p:tav>
                                      </p:tavLst>
                                    </p:anim>
                                    <p:anim calcmode="lin" valueType="num">
                                      <p:cBhvr>
                                        <p:cTn id="15" dur="3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4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300"/>
                                        <p:tgtEl>
                                          <p:spTgt spid="5"/>
                                        </p:tgtEl>
                                      </p:cBhvr>
                                    </p:animEffect>
                                    <p:anim calcmode="lin" valueType="num">
                                      <p:cBhvr>
                                        <p:cTn id="19" dur="300" fill="hold"/>
                                        <p:tgtEl>
                                          <p:spTgt spid="5"/>
                                        </p:tgtEl>
                                        <p:attrNameLst>
                                          <p:attrName>ppt_x</p:attrName>
                                        </p:attrNameLst>
                                      </p:cBhvr>
                                      <p:tavLst>
                                        <p:tav tm="0">
                                          <p:val>
                                            <p:strVal val="#ppt_x"/>
                                          </p:val>
                                        </p:tav>
                                        <p:tav tm="100000">
                                          <p:val>
                                            <p:strVal val="#ppt_x"/>
                                          </p:val>
                                        </p:tav>
                                      </p:tavLst>
                                    </p:anim>
                                    <p:anim calcmode="lin" valueType="num">
                                      <p:cBhvr>
                                        <p:cTn id="20" dur="3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7" presetClass="entr" presetSubtype="0" fill="hold" nodeType="after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1000"/>
                                        <p:tgtEl>
                                          <p:spTgt spid="12">
                                            <p:txEl>
                                              <p:pRg st="0" end="0"/>
                                            </p:txEl>
                                          </p:spTgt>
                                        </p:tgtEl>
                                      </p:cBhvr>
                                    </p:animEffect>
                                    <p:anim calcmode="lin" valueType="num">
                                      <p:cBhvr>
                                        <p:cTn id="2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uid Crew_Fluid Crew Wateroplossingen met een Vlaamse twist.pptx" id="{598A2970-BA3F-421D-8147-11E72941DEA5}" vid="{F55B89FC-A48E-491A-9AEE-947EE8E5019B}"/>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d111857-b2de-4ba1-8967-05d081a9c9db">
      <Terms xmlns="http://schemas.microsoft.com/office/infopath/2007/PartnerControls"/>
    </lcf76f155ced4ddcb4097134ff3c332f>
    <TaxCatchAll xmlns="7ea411f2-89c3-4308-8350-271eb6d393c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F6F985139A394F855A61E8E462A078" ma:contentTypeVersion="16" ma:contentTypeDescription="Create a new document." ma:contentTypeScope="" ma:versionID="b66fe8c5b1b17181f9effdfea45211c7">
  <xsd:schema xmlns:xsd="http://www.w3.org/2001/XMLSchema" xmlns:xs="http://www.w3.org/2001/XMLSchema" xmlns:p="http://schemas.microsoft.com/office/2006/metadata/properties" xmlns:ns2="8d111857-b2de-4ba1-8967-05d081a9c9db" xmlns:ns3="7ea411f2-89c3-4308-8350-271eb6d393cd" targetNamespace="http://schemas.microsoft.com/office/2006/metadata/properties" ma:root="true" ma:fieldsID="8fdc58a4b62dfc7c00735e8a7b95d5fd" ns2:_="" ns3:_="">
    <xsd:import namespace="8d111857-b2de-4ba1-8967-05d081a9c9db"/>
    <xsd:import namespace="7ea411f2-89c3-4308-8350-271eb6d393c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111857-b2de-4ba1-8967-05d081a9c9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c20e29d-4d9b-411e-9260-307e9281c907"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a411f2-89c3-4308-8350-271eb6d393c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d81770e-93a5-47db-95f9-0635e847eb8d}" ma:internalName="TaxCatchAll" ma:showField="CatchAllData" ma:web="7ea411f2-89c3-4308-8350-271eb6d393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8D8019-4662-4808-B269-1261A67E214D}">
  <ds:schemaRefs>
    <ds:schemaRef ds:uri="http://schemas.microsoft.com/sharepoint/v3/contenttype/forms"/>
  </ds:schemaRefs>
</ds:datastoreItem>
</file>

<file path=customXml/itemProps2.xml><?xml version="1.0" encoding="utf-8"?>
<ds:datastoreItem xmlns:ds="http://schemas.openxmlformats.org/officeDocument/2006/customXml" ds:itemID="{535438CF-178D-4DE7-8C64-58499CB0B1DA}">
  <ds:schemaRefs>
    <ds:schemaRef ds:uri="7ea411f2-89c3-4308-8350-271eb6d393cd"/>
    <ds:schemaRef ds:uri="8d111857-b2de-4ba1-8967-05d081a9c9d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8FE077B-020C-43AE-9150-56FD219F9CC5}">
  <ds:schemaRefs>
    <ds:schemaRef ds:uri="7ea411f2-89c3-4308-8350-271eb6d393cd"/>
    <ds:schemaRef ds:uri="8d111857-b2de-4ba1-8967-05d081a9c9d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655</Words>
  <Application>Microsoft Office PowerPoint</Application>
  <PresentationFormat>Widescreen</PresentationFormat>
  <Paragraphs>113</Paragraphs>
  <Slides>18</Slides>
  <Notes>15</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18</vt:i4>
      </vt:variant>
    </vt:vector>
  </HeadingPairs>
  <TitlesOfParts>
    <vt:vector size="27" baseType="lpstr">
      <vt:lpstr>Aptos</vt:lpstr>
      <vt:lpstr>Arial</vt:lpstr>
      <vt:lpstr>Calibri</vt:lpstr>
      <vt:lpstr>Calibri Light</vt:lpstr>
      <vt:lpstr>Helvetica Light</vt:lpstr>
      <vt:lpstr>Playfair Display</vt:lpstr>
      <vt:lpstr>1_Office Theme</vt:lpstr>
      <vt:lpstr>2_Office Theme</vt:lpstr>
      <vt:lpstr>3_Office Theme</vt:lpstr>
      <vt:lpstr>PowerPoint Presentation</vt:lpstr>
      <vt:lpstr>PowerPoint Presentation</vt:lpstr>
      <vt:lpstr>PowerPoint Presentation</vt:lpstr>
      <vt:lpstr>Our approach is simple.  As Flemish water professionals…   We are like water.  We work like water.  We are fluid.  We work fluid.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From regional to global  Flanders’ Blue Deal inspires</vt:lpstr>
      <vt:lpstr>PowerPoint Presentation</vt:lpstr>
      <vt:lpstr>PowerPoint Presentation</vt:lpstr>
      <vt:lpstr>PowerPoint Presentation</vt:lpstr>
      <vt:lpstr>Get in touch with Flanders’ Fluid Crew</vt:lpstr>
    </vt:vector>
  </TitlesOfParts>
  <Company>VITO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Maaike Vandekerckhove</dc:creator>
  <cp:lastModifiedBy>Maaike Vandekerckhove</cp:lastModifiedBy>
  <cp:revision>1</cp:revision>
  <dcterms:created xsi:type="dcterms:W3CDTF">2025-11-24T09:57:20Z</dcterms:created>
  <dcterms:modified xsi:type="dcterms:W3CDTF">2025-12-08T07:53:52Z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0x01010064F6F985139A394F855A61E8E462A078</vt:lpwstr>
  </property>
  <property fmtid="{D5CDD505-2E9C-101B-9397-08002B2CF9AE}" pid="3" name="MediaServiceImageTags">
    <vt:lpwstr/>
  </property>
</Properties>
</file>